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  <p:sldMasterId id="2147483675" r:id="rId3"/>
  </p:sldMasterIdLst>
  <p:notesMasterIdLst>
    <p:notesMasterId r:id="rId25"/>
  </p:notesMasterIdLst>
  <p:sldIdLst>
    <p:sldId id="344" r:id="rId4"/>
    <p:sldId id="259" r:id="rId5"/>
    <p:sldId id="262" r:id="rId6"/>
    <p:sldId id="256" r:id="rId7"/>
    <p:sldId id="292" r:id="rId8"/>
    <p:sldId id="354" r:id="rId9"/>
    <p:sldId id="357" r:id="rId10"/>
    <p:sldId id="355" r:id="rId11"/>
    <p:sldId id="356" r:id="rId12"/>
    <p:sldId id="337" r:id="rId13"/>
    <p:sldId id="345" r:id="rId14"/>
    <p:sldId id="299" r:id="rId15"/>
    <p:sldId id="304" r:id="rId16"/>
    <p:sldId id="358" r:id="rId17"/>
    <p:sldId id="359" r:id="rId18"/>
    <p:sldId id="361" r:id="rId19"/>
    <p:sldId id="339" r:id="rId20"/>
    <p:sldId id="261" r:id="rId21"/>
    <p:sldId id="360" r:id="rId22"/>
    <p:sldId id="333" r:id="rId23"/>
    <p:sldId id="258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82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044" y="84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497CD-7EC3-4EE0-B40E-D9756B520BF1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ABB66-CB9D-445F-90E5-9F586E2839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29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2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1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39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818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7AC57-0732-42D0-828D-BB9433EA5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latin typeface="Bebas Neue Book" panose="00000500000000000000" pitchFamily="50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053EB34-D126-4025-8856-E26809B0B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latin typeface="Archivo" panose="020B0503020202020B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5A9328-11EB-4C10-B25D-2E5F2F5F7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D5C3-6427-4311-90C9-861E887BFBF3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D4A98D-5A89-4F2C-B252-33FBBE37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7A861F-249A-471F-B7A2-1E658816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39A3-8C36-4753-8E2C-6819F5B484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175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EEE6F-8513-47AB-8860-33252F624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bas Neue Book" panose="00000500000000000000" pitchFamily="50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66AC43-A9E9-49B4-8BEF-C958627F0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chivo" panose="020B0503020202020B04" pitchFamily="34" charset="0"/>
              </a:defRPr>
            </a:lvl1pPr>
            <a:lvl2pPr>
              <a:defRPr>
                <a:latin typeface="Archivo" panose="020B0503020202020B04" pitchFamily="34" charset="0"/>
              </a:defRPr>
            </a:lvl2pPr>
            <a:lvl3pPr>
              <a:defRPr>
                <a:latin typeface="Archivo" panose="020B0503020202020B04" pitchFamily="34" charset="0"/>
              </a:defRPr>
            </a:lvl3pPr>
            <a:lvl4pPr>
              <a:defRPr>
                <a:latin typeface="Archivo" panose="020B0503020202020B04" pitchFamily="34" charset="0"/>
              </a:defRPr>
            </a:lvl4pPr>
            <a:lvl5pPr>
              <a:defRPr>
                <a:latin typeface="Archivo" panose="020B0503020202020B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28C482-CCFB-40D4-BD51-632CE6403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D5C3-6427-4311-90C9-861E887BFBF3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7AEB64-6105-497E-9599-CC58E9636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B256AD0-2934-4C0D-B580-252B87BA1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39A3-8C36-4753-8E2C-6819F5B484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725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7F46C-BE00-49C2-9BFB-7346B6C74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>
                <a:latin typeface="Bebas Neue Book" panose="00000500000000000000" pitchFamily="50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6001A5-409A-47EC-BDC2-1E7834E3F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chivo" panose="020B0503020202020B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71197A-5BA8-429D-996E-FB53D8114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D5C3-6427-4311-90C9-861E887BFBF3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536EC2-5E04-4F14-BDB8-03984E00F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E297FC-86D4-4180-B0AD-A918DB01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39A3-8C36-4753-8E2C-6819F5B484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067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2DF521-4CFC-46F9-B52E-644E0D956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bas Neue Book" panose="00000500000000000000" pitchFamily="50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E29DAC-87CF-4FC6-AD69-F5B20396B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latin typeface="Archivo" panose="020B0503020202020B04" pitchFamily="34" charset="0"/>
              </a:defRPr>
            </a:lvl1pPr>
            <a:lvl2pPr>
              <a:defRPr>
                <a:latin typeface="Archivo" panose="020B0503020202020B04" pitchFamily="34" charset="0"/>
              </a:defRPr>
            </a:lvl2pPr>
            <a:lvl3pPr>
              <a:defRPr>
                <a:latin typeface="Archivo" panose="020B0503020202020B04" pitchFamily="34" charset="0"/>
              </a:defRPr>
            </a:lvl3pPr>
            <a:lvl4pPr>
              <a:defRPr>
                <a:latin typeface="Archivo" panose="020B0503020202020B04" pitchFamily="34" charset="0"/>
              </a:defRPr>
            </a:lvl4pPr>
            <a:lvl5pPr>
              <a:defRPr>
                <a:latin typeface="Archivo" panose="020B0503020202020B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EC80741-BEE9-4A9E-A679-D7B4490EA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latin typeface="Archivo" panose="020B0503020202020B04" pitchFamily="34" charset="0"/>
              </a:defRPr>
            </a:lvl1pPr>
            <a:lvl2pPr>
              <a:defRPr>
                <a:latin typeface="Archivo" panose="020B0503020202020B04" pitchFamily="34" charset="0"/>
              </a:defRPr>
            </a:lvl2pPr>
            <a:lvl3pPr>
              <a:defRPr>
                <a:latin typeface="Archivo" panose="020B0503020202020B04" pitchFamily="34" charset="0"/>
              </a:defRPr>
            </a:lvl3pPr>
            <a:lvl4pPr>
              <a:defRPr>
                <a:latin typeface="Archivo" panose="020B0503020202020B04" pitchFamily="34" charset="0"/>
              </a:defRPr>
            </a:lvl4pPr>
            <a:lvl5pPr>
              <a:defRPr>
                <a:latin typeface="Archivo" panose="020B0503020202020B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A8CF86-FE63-4105-84F9-ECC4586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D5C3-6427-4311-90C9-861E887BFBF3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E47CE7-7BFF-48F2-963F-73E84CA77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2FBB0BA-3206-4B86-968D-6C369130A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39A3-8C36-4753-8E2C-6819F5B484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025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9D5E1A-6E27-4AE4-92C0-294DCA401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>
                <a:latin typeface="Bebas Neue Book" panose="00000500000000000000" pitchFamily="50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2853441-6932-4CBC-A781-0CD6C3817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latin typeface="Archivo" panose="020B0503020202020B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C3E5EA7-4EE3-40F8-AB58-E9AAFFFAF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>
                <a:latin typeface="Archivo" panose="020B0503020202020B04" pitchFamily="34" charset="0"/>
              </a:defRPr>
            </a:lvl1pPr>
            <a:lvl2pPr>
              <a:defRPr>
                <a:latin typeface="Archivo" panose="020B0503020202020B04" pitchFamily="34" charset="0"/>
              </a:defRPr>
            </a:lvl2pPr>
            <a:lvl3pPr>
              <a:defRPr>
                <a:latin typeface="Archivo" panose="020B0503020202020B04" pitchFamily="34" charset="0"/>
              </a:defRPr>
            </a:lvl3pPr>
            <a:lvl4pPr>
              <a:defRPr>
                <a:latin typeface="Archivo" panose="020B0503020202020B04" pitchFamily="34" charset="0"/>
              </a:defRPr>
            </a:lvl4pPr>
            <a:lvl5pPr>
              <a:defRPr>
                <a:latin typeface="Archivo" panose="020B0503020202020B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0F5BE03-CB1D-43C4-A6B6-A7CF1EE61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latin typeface="Archivo" panose="020B0503020202020B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77557A3-96AE-4A21-94D3-35484242BD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defRPr>
                <a:latin typeface="Archivo" panose="020B0503020202020B04" pitchFamily="34" charset="0"/>
              </a:defRPr>
            </a:lvl1pPr>
            <a:lvl2pPr>
              <a:defRPr>
                <a:latin typeface="Archivo" panose="020B0503020202020B04" pitchFamily="34" charset="0"/>
              </a:defRPr>
            </a:lvl2pPr>
            <a:lvl3pPr>
              <a:defRPr>
                <a:latin typeface="Archivo" panose="020B0503020202020B04" pitchFamily="34" charset="0"/>
              </a:defRPr>
            </a:lvl3pPr>
            <a:lvl4pPr>
              <a:defRPr>
                <a:latin typeface="Archivo" panose="020B0503020202020B04" pitchFamily="34" charset="0"/>
              </a:defRPr>
            </a:lvl4pPr>
            <a:lvl5pPr>
              <a:defRPr>
                <a:latin typeface="Archivo" panose="020B0503020202020B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AEFFB1D-021B-426A-B5FA-F0997A771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D5C3-6427-4311-90C9-861E887BFBF3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CE13C90-F6AA-4235-BC84-B97F42AD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9365D25-8DC1-4E43-AF7D-CA8D52881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39A3-8C36-4753-8E2C-6819F5B484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36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738A1-6F28-479C-8071-0956AC41B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bas Neue Book" panose="00000500000000000000" pitchFamily="50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D9EE8A1-B47B-4952-B019-DDB23CD9D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D5C3-6427-4311-90C9-861E887BFBF3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684E9BE-B62E-4084-A2E2-D002E0FFF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ABB0966-3A23-4114-B7E6-ADE6CD6AC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39A3-8C36-4753-8E2C-6819F5B484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991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2271328-0071-4015-9D35-DE4C43CA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D5C3-6427-4311-90C9-861E887BFBF3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A78456E-BEFA-4D12-94DA-E22168B39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7ED54E-107D-42BD-9E90-390251627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39A3-8C36-4753-8E2C-6819F5B484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15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85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A3DF10-40BF-4C9A-86D1-F3CAB12D5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latin typeface="Bebas Neue Book" panose="00000500000000000000" pitchFamily="50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1171D4-80AA-496C-B546-49B8F7614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>
                <a:latin typeface="Archivo" panose="020B0503020202020B04" pitchFamily="34" charset="0"/>
              </a:defRPr>
            </a:lvl1pPr>
            <a:lvl2pPr>
              <a:defRPr sz="2100">
                <a:latin typeface="Archivo" panose="020B0503020202020B04" pitchFamily="34" charset="0"/>
              </a:defRPr>
            </a:lvl2pPr>
            <a:lvl3pPr>
              <a:defRPr sz="1800">
                <a:latin typeface="Archivo" panose="020B0503020202020B04" pitchFamily="34" charset="0"/>
              </a:defRPr>
            </a:lvl3pPr>
            <a:lvl4pPr>
              <a:defRPr sz="1500">
                <a:latin typeface="Archivo" panose="020B0503020202020B04" pitchFamily="34" charset="0"/>
              </a:defRPr>
            </a:lvl4pPr>
            <a:lvl5pPr>
              <a:defRPr sz="1500">
                <a:latin typeface="Archivo" panose="020B0503020202020B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472F30C-4A37-4ED2-8445-7C2E30080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latin typeface="Archivo" panose="020B0503020202020B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5637B94-95FA-40C8-A6E0-8208716BD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D5C3-6427-4311-90C9-861E887BFBF3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499769-EAED-440E-9A8A-897DE0743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180AE26-AEB4-484E-BBEC-33469E1C6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39A3-8C36-4753-8E2C-6819F5B484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128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C6D732-A1A8-4776-AD2E-D3B145F74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>
                <a:latin typeface="Bebas Neue Book" panose="00000500000000000000" pitchFamily="50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3F77120-C301-4345-AD0F-DCAB78BB95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>
                <a:latin typeface="Archivo" panose="020B0503020202020B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CDC78B-08BD-4A7F-89DE-DD07980FA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latin typeface="Archivo" panose="020B0503020202020B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A40D17-1AF6-4BD0-99B2-0351FDB72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D5C3-6427-4311-90C9-861E887BFBF3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7BC1822-D2F2-48F7-B433-309187553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69D36D-5491-45F7-8A3A-3F9A6C318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39A3-8C36-4753-8E2C-6819F5B484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1303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57873-180C-4DDA-97ED-59DD620F0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bas Neue Book" panose="00000500000000000000" pitchFamily="50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5BF3211-67F5-46D6-815C-4FC5577E3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chivo" panose="020B0503020202020B04" pitchFamily="34" charset="0"/>
              </a:defRPr>
            </a:lvl1pPr>
            <a:lvl2pPr>
              <a:defRPr>
                <a:latin typeface="Archivo" panose="020B0503020202020B04" pitchFamily="34" charset="0"/>
              </a:defRPr>
            </a:lvl2pPr>
            <a:lvl3pPr>
              <a:defRPr>
                <a:latin typeface="Archivo" panose="020B0503020202020B04" pitchFamily="34" charset="0"/>
              </a:defRPr>
            </a:lvl3pPr>
            <a:lvl4pPr>
              <a:defRPr>
                <a:latin typeface="Archivo" panose="020B0503020202020B04" pitchFamily="34" charset="0"/>
              </a:defRPr>
            </a:lvl4pPr>
            <a:lvl5pPr>
              <a:defRPr>
                <a:latin typeface="Archivo" panose="020B0503020202020B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7F149D-E8C9-417B-92C7-07DAEEF7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D5C3-6427-4311-90C9-861E887BFBF3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5F67C3-C54D-483E-BB8E-9A162E60C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E3521D-F7AC-4C1C-96C9-F9B56C11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39A3-8C36-4753-8E2C-6819F5B484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176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A5C0D0-105A-4077-B8D2-DC7344FB7B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>
            <a:lvl1pPr>
              <a:defRPr>
                <a:latin typeface="Bebas Neue Book" panose="00000500000000000000" pitchFamily="50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9059479-CD6E-4F84-AF53-2865E4B6B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>
            <a:lvl1pPr>
              <a:defRPr>
                <a:latin typeface="Archivo" panose="020B0503020202020B04" pitchFamily="34" charset="0"/>
              </a:defRPr>
            </a:lvl1pPr>
            <a:lvl2pPr>
              <a:defRPr>
                <a:latin typeface="Archivo" panose="020B0503020202020B04" pitchFamily="34" charset="0"/>
              </a:defRPr>
            </a:lvl2pPr>
            <a:lvl3pPr>
              <a:defRPr>
                <a:latin typeface="Archivo" panose="020B0503020202020B04" pitchFamily="34" charset="0"/>
              </a:defRPr>
            </a:lvl3pPr>
            <a:lvl4pPr>
              <a:defRPr>
                <a:latin typeface="Archivo" panose="020B0503020202020B04" pitchFamily="34" charset="0"/>
              </a:defRPr>
            </a:lvl4pPr>
            <a:lvl5pPr>
              <a:defRPr>
                <a:latin typeface="Archivo" panose="020B0503020202020B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B37A28-9134-4B77-B3B4-B07499317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ED5C3-6427-4311-90C9-861E887BFBF3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A72551-2BF0-410D-ACC2-D48990430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A2C15B-D111-4AE2-8383-79EF155F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39A3-8C36-4753-8E2C-6819F5B484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189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D6A2D8-064A-47BC-B898-E4C609914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D68470-6919-41F2-99DE-DB5C00522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D66F1D-D2FB-4486-9FED-09C2C2F39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F495-042F-4A5A-A0AB-6283920F0059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66185E-91FA-40FA-A4B3-500A2F8BB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AA2368-2894-4854-9610-EDB041410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7CAC-BA27-4278-BE84-E54235192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071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C6F092-ADB9-4BD5-8318-8B600B494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7D4029-92A9-4DA5-A1A9-30D5C9551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2EEE9C-C284-4DCB-BC33-2503EA81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F495-042F-4A5A-A0AB-6283920F0059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66B8CC-3319-469D-B876-9269176AF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287F25-4575-4EFF-BE4D-966F89CA3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7CAC-BA27-4278-BE84-E54235192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2474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566E9E-9D07-45DC-A541-25EDE6DAB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CE610BE-6EEF-4C7D-BC93-43327A762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CE7CCE-07EA-4642-8778-FB701490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F495-042F-4A5A-A0AB-6283920F0059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F3D074-C971-41DA-A903-E02B6C207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5504EB-9DF9-42D0-A82A-E59F1E9AE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7CAC-BA27-4278-BE84-E54235192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905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9D422-760A-4881-9D70-FB46BDCD9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5C1DB3-E5DF-4CBD-8429-85F8462D5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F12E383-9CDA-4AAF-AE39-03E5D996E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F98958-3411-45EC-8C65-2C24CBB7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F495-042F-4A5A-A0AB-6283920F0059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4FC72D4-8619-425B-8D91-4F40FCC8C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97F8B02-1D7E-4C3D-AEF8-7B25B656C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7CAC-BA27-4278-BE84-E54235192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0867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F1E0E7-D4E3-429E-AE37-76B31C6C3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896DFF-C3E6-4C73-9DB2-83AFD5E18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4A61E21-BFC8-407A-9077-206004362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BE6597C-287F-4518-BFF6-EFFB2E5144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2C8E4C9-4963-46FC-94EC-32413A4EFB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C2CC36B-6F2C-4EE6-9DC6-9680F59C8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F495-042F-4A5A-A0AB-6283920F0059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825F8D4-EC71-4E65-B684-A80F7B0B6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32E2C4E-B341-4E6C-AA7F-09B80505C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7CAC-BA27-4278-BE84-E54235192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630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B6D8B-E694-409F-964C-16FEFD4CB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7F45B32-30AF-4DDA-A3B5-8205D2F6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F495-042F-4A5A-A0AB-6283920F0059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7690424-113C-4BF4-B7BF-4DA427223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B1F4F10-5CE2-4299-8680-43E1E5DD4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7CAC-BA27-4278-BE84-E54235192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949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23D7EB6-90B8-4F27-8012-CC4C646CF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F495-042F-4A5A-A0AB-6283920F0059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3148CCF-5AC9-49F4-8D1C-9ED6AF77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1BE9EAE-7CAD-427B-9A49-483D916B7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7CAC-BA27-4278-BE84-E54235192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463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9EC93-4616-449F-9FB5-A940A340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66DBE3-9C2C-4BD5-BF8E-865319636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7EDA5CA-94C9-41FB-8736-68A526A04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7A3151-BDF9-4DFF-95C8-131230C6A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F495-042F-4A5A-A0AB-6283920F0059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42DC0D-85D9-44B3-9F9A-09D17C6F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BB59F1A-025F-4D4D-9DA3-B83DEDD15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7CAC-BA27-4278-BE84-E54235192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789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C929D-1729-4215-BEC8-51171777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B49462E-ED33-47A8-BC09-BD25043663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6B49B9C-17C3-4BFC-B907-0D5FB0EC3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4A5566B-FAEB-4F96-AD81-B0A6DF5AF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F495-042F-4A5A-A0AB-6283920F0059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F043E00-018E-4541-BCCF-A11A17EE9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75F94F5-630F-46E8-A466-9A6D2642C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7CAC-BA27-4278-BE84-E54235192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3662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8E3AFB-E819-42F6-B400-04B7015E7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7FE6E50-3E50-400B-851F-653222D9B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32059D-F6CB-4676-8BC7-F6C5C00AD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F495-042F-4A5A-A0AB-6283920F0059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255112-37ED-486E-AC30-FBB56BC50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9B3CA0-3E90-485A-BE96-B95767577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7CAC-BA27-4278-BE84-E54235192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406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C3D717-3181-4881-835B-6026F00550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CC50DA8-44D7-4C8F-978B-EDAEB6048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9E9B71-1860-4934-91FC-55A4C63CB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F495-042F-4A5A-A0AB-6283920F0059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3ED0E0-26A7-4326-A9E3-D4212D482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4D7828-22B0-45C8-8D8C-9C16519A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7CAC-BA27-4278-BE84-E54235192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79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4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7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79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6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6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832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3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A701CE3-DBCC-44C3-B2DA-269DBF18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73E2FE-6D0B-4CD4-AD15-758526A98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C6A5F4-C649-48AF-A348-21F5C0533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ED5C3-6427-4311-90C9-861E887BFBF3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C6FAED-828B-43F5-ACA0-03A630AC7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B63108-5E3D-4402-9A5B-029B02C86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E39A3-8C36-4753-8E2C-6819F5B4845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51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3DFBE33-12F9-4768-A8DD-824F69AE8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3E85DF-FA8E-48CE-A082-3AA27B875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63CC98-936F-4E34-BAC1-6A12D05793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EF495-042F-4A5A-A0AB-6283920F0059}" type="datetimeFigureOut">
              <a:rPr lang="pt-BR" smtClean="0"/>
              <a:t>18/06/2020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DB3084-AB0F-45C9-8A9C-1ED6F3119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4133BA-4F6D-470E-9B0E-4349F7CC7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B7CAC-BA27-4278-BE84-E54235192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79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suite.google.com/intl/pt-br/learning-center/products/gmail/get-started/#!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F8FCED-D344-4FD9-B4AB-BF406F21F2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0E55E6-4020-481F-BA81-7117ED7E07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desenho&#10;&#10;Descrição gerada automaticamente">
            <a:extLst>
              <a:ext uri="{FF2B5EF4-FFF2-40B4-BE49-F238E27FC236}">
                <a16:creationId xmlns:a16="http://schemas.microsoft.com/office/drawing/2014/main" id="{DB58F985-E74E-480D-A788-3103D7359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6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BBCDD-6452-434B-AFBC-B97F3D421CB1}"/>
              </a:ext>
            </a:extLst>
          </p:cNvPr>
          <p:cNvSpPr txBox="1"/>
          <p:nvPr/>
        </p:nvSpPr>
        <p:spPr>
          <a:xfrm>
            <a:off x="1006987" y="1191734"/>
            <a:ext cx="403714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GOOGLE</a:t>
            </a:r>
          </a:p>
          <a:p>
            <a:r>
              <a:rPr lang="en-US" sz="4000" dirty="0">
                <a:solidFill>
                  <a:schemeClr val="accent4"/>
                </a:solidFill>
                <a:latin typeface="+mj-lt"/>
              </a:rPr>
              <a:t>MEET</a:t>
            </a:r>
            <a:endParaRPr lang="en-US" sz="3600" dirty="0">
              <a:solidFill>
                <a:schemeClr val="accent4"/>
              </a:solidFill>
              <a:latin typeface="+mj-lt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D5E4746-AB31-4D1D-AE6D-EAFA6FF1E055}"/>
              </a:ext>
            </a:extLst>
          </p:cNvPr>
          <p:cNvGrpSpPr/>
          <p:nvPr/>
        </p:nvGrpSpPr>
        <p:grpSpPr>
          <a:xfrm>
            <a:off x="4921364" y="1519663"/>
            <a:ext cx="3792537" cy="2104175"/>
            <a:chOff x="2860676" y="2132012"/>
            <a:chExt cx="6472237" cy="3590926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BB137EF5-8FFE-499B-BEF9-591699F62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1" y="3444875"/>
              <a:ext cx="4064000" cy="2278063"/>
            </a:xfrm>
            <a:custGeom>
              <a:avLst/>
              <a:gdLst>
                <a:gd name="T0" fmla="*/ 2096 w 2186"/>
                <a:gd name="T1" fmla="*/ 861 h 1227"/>
                <a:gd name="T2" fmla="*/ 89 w 2186"/>
                <a:gd name="T3" fmla="*/ 861 h 1227"/>
                <a:gd name="T4" fmla="*/ 0 w 2186"/>
                <a:gd name="T5" fmla="*/ 770 h 1227"/>
                <a:gd name="T6" fmla="*/ 0 w 2186"/>
                <a:gd name="T7" fmla="*/ 91 h 1227"/>
                <a:gd name="T8" fmla="*/ 89 w 2186"/>
                <a:gd name="T9" fmla="*/ 0 h 1227"/>
                <a:gd name="T10" fmla="*/ 2096 w 2186"/>
                <a:gd name="T11" fmla="*/ 0 h 1227"/>
                <a:gd name="T12" fmla="*/ 2186 w 2186"/>
                <a:gd name="T13" fmla="*/ 91 h 1227"/>
                <a:gd name="T14" fmla="*/ 2186 w 2186"/>
                <a:gd name="T15" fmla="*/ 770 h 1227"/>
                <a:gd name="T16" fmla="*/ 2096 w 2186"/>
                <a:gd name="T17" fmla="*/ 861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6" h="1227">
                  <a:moveTo>
                    <a:pt x="2096" y="861"/>
                  </a:moveTo>
                  <a:cubicBezTo>
                    <a:pt x="1427" y="1227"/>
                    <a:pt x="758" y="1227"/>
                    <a:pt x="89" y="861"/>
                  </a:cubicBezTo>
                  <a:cubicBezTo>
                    <a:pt x="40" y="861"/>
                    <a:pt x="0" y="820"/>
                    <a:pt x="0" y="77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1"/>
                    <a:pt x="40" y="0"/>
                    <a:pt x="89" y="0"/>
                  </a:cubicBezTo>
                  <a:cubicBezTo>
                    <a:pt x="2096" y="0"/>
                    <a:pt x="2096" y="0"/>
                    <a:pt x="2096" y="0"/>
                  </a:cubicBezTo>
                  <a:cubicBezTo>
                    <a:pt x="2145" y="0"/>
                    <a:pt x="2186" y="41"/>
                    <a:pt x="2186" y="91"/>
                  </a:cubicBezTo>
                  <a:cubicBezTo>
                    <a:pt x="2186" y="770"/>
                    <a:pt x="2186" y="770"/>
                    <a:pt x="2186" y="770"/>
                  </a:cubicBezTo>
                  <a:cubicBezTo>
                    <a:pt x="2186" y="820"/>
                    <a:pt x="2145" y="861"/>
                    <a:pt x="2096" y="86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8E67B99E-5AD8-4872-8AAD-B7FF67E8A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676" y="2132012"/>
              <a:ext cx="3236913" cy="1093788"/>
            </a:xfrm>
            <a:custGeom>
              <a:avLst/>
              <a:gdLst>
                <a:gd name="T0" fmla="*/ 0 w 2039"/>
                <a:gd name="T1" fmla="*/ 689 h 689"/>
                <a:gd name="T2" fmla="*/ 2039 w 2039"/>
                <a:gd name="T3" fmla="*/ 689 h 689"/>
                <a:gd name="T4" fmla="*/ 2039 w 2039"/>
                <a:gd name="T5" fmla="*/ 0 h 689"/>
                <a:gd name="T6" fmla="*/ 2039 w 2039"/>
                <a:gd name="T7" fmla="*/ 0 h 689"/>
                <a:gd name="T8" fmla="*/ 0 w 2039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9" h="689">
                  <a:moveTo>
                    <a:pt x="0" y="689"/>
                  </a:moveTo>
                  <a:lnTo>
                    <a:pt x="2039" y="689"/>
                  </a:lnTo>
                  <a:lnTo>
                    <a:pt x="2039" y="0"/>
                  </a:lnTo>
                  <a:lnTo>
                    <a:pt x="2039" y="0"/>
                  </a:lnTo>
                  <a:lnTo>
                    <a:pt x="0" y="6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A90CB776-DC61-4392-A4E4-58019535E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588" y="3225800"/>
              <a:ext cx="3235325" cy="1096963"/>
            </a:xfrm>
            <a:custGeom>
              <a:avLst/>
              <a:gdLst>
                <a:gd name="T0" fmla="*/ 0 w 2038"/>
                <a:gd name="T1" fmla="*/ 691 h 691"/>
                <a:gd name="T2" fmla="*/ 2038 w 2038"/>
                <a:gd name="T3" fmla="*/ 0 h 691"/>
                <a:gd name="T4" fmla="*/ 2038 w 2038"/>
                <a:gd name="T5" fmla="*/ 0 h 691"/>
                <a:gd name="T6" fmla="*/ 0 w 2038"/>
                <a:gd name="T7" fmla="*/ 0 h 691"/>
                <a:gd name="T8" fmla="*/ 0 w 2038"/>
                <a:gd name="T9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691">
                  <a:moveTo>
                    <a:pt x="0" y="691"/>
                  </a:moveTo>
                  <a:lnTo>
                    <a:pt x="2038" y="0"/>
                  </a:lnTo>
                  <a:lnTo>
                    <a:pt x="2038" y="0"/>
                  </a:lnTo>
                  <a:lnTo>
                    <a:pt x="0" y="0"/>
                  </a:lnTo>
                  <a:lnTo>
                    <a:pt x="0" y="6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8093C506-C5B9-426C-BA53-E83FC7D3F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588" y="2132012"/>
              <a:ext cx="3235325" cy="1093788"/>
            </a:xfrm>
            <a:custGeom>
              <a:avLst/>
              <a:gdLst>
                <a:gd name="T0" fmla="*/ 2038 w 2038"/>
                <a:gd name="T1" fmla="*/ 689 h 689"/>
                <a:gd name="T2" fmla="*/ 0 w 2038"/>
                <a:gd name="T3" fmla="*/ 0 h 689"/>
                <a:gd name="T4" fmla="*/ 0 w 2038"/>
                <a:gd name="T5" fmla="*/ 689 h 689"/>
                <a:gd name="T6" fmla="*/ 2038 w 2038"/>
                <a:gd name="T7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8" h="689">
                  <a:moveTo>
                    <a:pt x="2038" y="689"/>
                  </a:moveTo>
                  <a:lnTo>
                    <a:pt x="0" y="0"/>
                  </a:lnTo>
                  <a:lnTo>
                    <a:pt x="0" y="689"/>
                  </a:lnTo>
                  <a:lnTo>
                    <a:pt x="2038" y="68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271F6EF0-DFD2-4E3D-86E4-DF09272B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676" y="3225800"/>
              <a:ext cx="3236913" cy="1096963"/>
            </a:xfrm>
            <a:custGeom>
              <a:avLst/>
              <a:gdLst>
                <a:gd name="T0" fmla="*/ 0 w 2039"/>
                <a:gd name="T1" fmla="*/ 0 h 691"/>
                <a:gd name="T2" fmla="*/ 0 w 2039"/>
                <a:gd name="T3" fmla="*/ 0 h 691"/>
                <a:gd name="T4" fmla="*/ 2039 w 2039"/>
                <a:gd name="T5" fmla="*/ 691 h 691"/>
                <a:gd name="T6" fmla="*/ 2039 w 2039"/>
                <a:gd name="T7" fmla="*/ 691 h 691"/>
                <a:gd name="T8" fmla="*/ 2039 w 2039"/>
                <a:gd name="T9" fmla="*/ 0 h 691"/>
                <a:gd name="T10" fmla="*/ 0 w 2039"/>
                <a:gd name="T11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9" h="691">
                  <a:moveTo>
                    <a:pt x="0" y="0"/>
                  </a:moveTo>
                  <a:lnTo>
                    <a:pt x="0" y="0"/>
                  </a:lnTo>
                  <a:lnTo>
                    <a:pt x="2039" y="691"/>
                  </a:lnTo>
                  <a:lnTo>
                    <a:pt x="2039" y="691"/>
                  </a:lnTo>
                  <a:lnTo>
                    <a:pt x="20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0ABD1442-14A6-43E1-A4DC-2619BACA1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326" y="3143250"/>
              <a:ext cx="1350963" cy="2324100"/>
            </a:xfrm>
            <a:custGeom>
              <a:avLst/>
              <a:gdLst>
                <a:gd name="T0" fmla="*/ 723 w 727"/>
                <a:gd name="T1" fmla="*/ 34 h 1253"/>
                <a:gd name="T2" fmla="*/ 718 w 727"/>
                <a:gd name="T3" fmla="*/ 26 h 1253"/>
                <a:gd name="T4" fmla="*/ 717 w 727"/>
                <a:gd name="T5" fmla="*/ 20 h 1253"/>
                <a:gd name="T6" fmla="*/ 690 w 727"/>
                <a:gd name="T7" fmla="*/ 5 h 1253"/>
                <a:gd name="T8" fmla="*/ 686 w 727"/>
                <a:gd name="T9" fmla="*/ 7 h 1253"/>
                <a:gd name="T10" fmla="*/ 676 w 727"/>
                <a:gd name="T11" fmla="*/ 5 h 1253"/>
                <a:gd name="T12" fmla="*/ 655 w 727"/>
                <a:gd name="T13" fmla="*/ 5 h 1253"/>
                <a:gd name="T14" fmla="*/ 639 w 727"/>
                <a:gd name="T15" fmla="*/ 26 h 1253"/>
                <a:gd name="T16" fmla="*/ 639 w 727"/>
                <a:gd name="T17" fmla="*/ 31 h 1253"/>
                <a:gd name="T18" fmla="*/ 128 w 727"/>
                <a:gd name="T19" fmla="*/ 388 h 1253"/>
                <a:gd name="T20" fmla="*/ 124 w 727"/>
                <a:gd name="T21" fmla="*/ 392 h 1253"/>
                <a:gd name="T22" fmla="*/ 113 w 727"/>
                <a:gd name="T23" fmla="*/ 411 h 1253"/>
                <a:gd name="T24" fmla="*/ 82 w 727"/>
                <a:gd name="T25" fmla="*/ 1005 h 1253"/>
                <a:gd name="T26" fmla="*/ 3 w 727"/>
                <a:gd name="T27" fmla="*/ 1224 h 1253"/>
                <a:gd name="T28" fmla="*/ 47 w 727"/>
                <a:gd name="T29" fmla="*/ 1224 h 1253"/>
                <a:gd name="T30" fmla="*/ 73 w 727"/>
                <a:gd name="T31" fmla="*/ 1054 h 1253"/>
                <a:gd name="T32" fmla="*/ 87 w 727"/>
                <a:gd name="T33" fmla="*/ 1212 h 1253"/>
                <a:gd name="T34" fmla="*/ 130 w 727"/>
                <a:gd name="T35" fmla="*/ 1201 h 1253"/>
                <a:gd name="T36" fmla="*/ 117 w 727"/>
                <a:gd name="T37" fmla="*/ 1077 h 1253"/>
                <a:gd name="T38" fmla="*/ 153 w 727"/>
                <a:gd name="T39" fmla="*/ 1180 h 1253"/>
                <a:gd name="T40" fmla="*/ 197 w 727"/>
                <a:gd name="T41" fmla="*/ 1180 h 1253"/>
                <a:gd name="T42" fmla="*/ 125 w 727"/>
                <a:gd name="T43" fmla="*/ 1018 h 1253"/>
                <a:gd name="T44" fmla="*/ 157 w 727"/>
                <a:gd name="T45" fmla="*/ 423 h 1253"/>
                <a:gd name="T46" fmla="*/ 657 w 727"/>
                <a:gd name="T47" fmla="*/ 72 h 1253"/>
                <a:gd name="T48" fmla="*/ 685 w 727"/>
                <a:gd name="T49" fmla="*/ 83 h 1253"/>
                <a:gd name="T50" fmla="*/ 692 w 727"/>
                <a:gd name="T51" fmla="*/ 82 h 1253"/>
                <a:gd name="T52" fmla="*/ 701 w 727"/>
                <a:gd name="T53" fmla="*/ 81 h 1253"/>
                <a:gd name="T54" fmla="*/ 716 w 727"/>
                <a:gd name="T55" fmla="*/ 66 h 1253"/>
                <a:gd name="T56" fmla="*/ 717 w 727"/>
                <a:gd name="T57" fmla="*/ 63 h 1253"/>
                <a:gd name="T58" fmla="*/ 723 w 727"/>
                <a:gd name="T59" fmla="*/ 34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7" h="1253">
                  <a:moveTo>
                    <a:pt x="723" y="34"/>
                  </a:moveTo>
                  <a:cubicBezTo>
                    <a:pt x="721" y="31"/>
                    <a:pt x="720" y="29"/>
                    <a:pt x="718" y="26"/>
                  </a:cubicBezTo>
                  <a:cubicBezTo>
                    <a:pt x="718" y="24"/>
                    <a:pt x="718" y="22"/>
                    <a:pt x="717" y="20"/>
                  </a:cubicBezTo>
                  <a:cubicBezTo>
                    <a:pt x="714" y="10"/>
                    <a:pt x="701" y="0"/>
                    <a:pt x="690" y="5"/>
                  </a:cubicBezTo>
                  <a:cubicBezTo>
                    <a:pt x="689" y="5"/>
                    <a:pt x="687" y="6"/>
                    <a:pt x="686" y="7"/>
                  </a:cubicBezTo>
                  <a:cubicBezTo>
                    <a:pt x="683" y="6"/>
                    <a:pt x="680" y="5"/>
                    <a:pt x="676" y="5"/>
                  </a:cubicBezTo>
                  <a:cubicBezTo>
                    <a:pt x="670" y="3"/>
                    <a:pt x="662" y="3"/>
                    <a:pt x="655" y="5"/>
                  </a:cubicBezTo>
                  <a:cubicBezTo>
                    <a:pt x="646" y="6"/>
                    <a:pt x="638" y="17"/>
                    <a:pt x="639" y="26"/>
                  </a:cubicBezTo>
                  <a:cubicBezTo>
                    <a:pt x="639" y="28"/>
                    <a:pt x="639" y="29"/>
                    <a:pt x="639" y="31"/>
                  </a:cubicBezTo>
                  <a:cubicBezTo>
                    <a:pt x="474" y="157"/>
                    <a:pt x="303" y="276"/>
                    <a:pt x="128" y="388"/>
                  </a:cubicBezTo>
                  <a:cubicBezTo>
                    <a:pt x="127" y="390"/>
                    <a:pt x="125" y="391"/>
                    <a:pt x="124" y="392"/>
                  </a:cubicBezTo>
                  <a:cubicBezTo>
                    <a:pt x="118" y="396"/>
                    <a:pt x="113" y="402"/>
                    <a:pt x="113" y="411"/>
                  </a:cubicBezTo>
                  <a:cubicBezTo>
                    <a:pt x="109" y="609"/>
                    <a:pt x="99" y="807"/>
                    <a:pt x="82" y="1005"/>
                  </a:cubicBezTo>
                  <a:cubicBezTo>
                    <a:pt x="4" y="999"/>
                    <a:pt x="0" y="1177"/>
                    <a:pt x="3" y="1224"/>
                  </a:cubicBezTo>
                  <a:cubicBezTo>
                    <a:pt x="4" y="1253"/>
                    <a:pt x="48" y="1253"/>
                    <a:pt x="47" y="1224"/>
                  </a:cubicBezTo>
                  <a:cubicBezTo>
                    <a:pt x="46" y="1209"/>
                    <a:pt x="52" y="1080"/>
                    <a:pt x="73" y="1054"/>
                  </a:cubicBezTo>
                  <a:cubicBezTo>
                    <a:pt x="71" y="1107"/>
                    <a:pt x="76" y="1160"/>
                    <a:pt x="87" y="1212"/>
                  </a:cubicBezTo>
                  <a:cubicBezTo>
                    <a:pt x="93" y="1240"/>
                    <a:pt x="136" y="1228"/>
                    <a:pt x="130" y="1201"/>
                  </a:cubicBezTo>
                  <a:cubicBezTo>
                    <a:pt x="121" y="1159"/>
                    <a:pt x="117" y="1118"/>
                    <a:pt x="117" y="1077"/>
                  </a:cubicBezTo>
                  <a:cubicBezTo>
                    <a:pt x="139" y="1106"/>
                    <a:pt x="151" y="1142"/>
                    <a:pt x="153" y="1180"/>
                  </a:cubicBezTo>
                  <a:cubicBezTo>
                    <a:pt x="154" y="1209"/>
                    <a:pt x="198" y="1209"/>
                    <a:pt x="197" y="1180"/>
                  </a:cubicBezTo>
                  <a:cubicBezTo>
                    <a:pt x="195" y="1118"/>
                    <a:pt x="170" y="1061"/>
                    <a:pt x="125" y="1018"/>
                  </a:cubicBezTo>
                  <a:cubicBezTo>
                    <a:pt x="142" y="820"/>
                    <a:pt x="153" y="621"/>
                    <a:pt x="157" y="423"/>
                  </a:cubicBezTo>
                  <a:cubicBezTo>
                    <a:pt x="328" y="312"/>
                    <a:pt x="495" y="196"/>
                    <a:pt x="657" y="72"/>
                  </a:cubicBezTo>
                  <a:cubicBezTo>
                    <a:pt x="665" y="79"/>
                    <a:pt x="675" y="82"/>
                    <a:pt x="685" y="83"/>
                  </a:cubicBezTo>
                  <a:cubicBezTo>
                    <a:pt x="688" y="83"/>
                    <a:pt x="690" y="83"/>
                    <a:pt x="692" y="82"/>
                  </a:cubicBezTo>
                  <a:cubicBezTo>
                    <a:pt x="695" y="82"/>
                    <a:pt x="698" y="82"/>
                    <a:pt x="701" y="81"/>
                  </a:cubicBezTo>
                  <a:cubicBezTo>
                    <a:pt x="708" y="80"/>
                    <a:pt x="715" y="72"/>
                    <a:pt x="716" y="66"/>
                  </a:cubicBezTo>
                  <a:cubicBezTo>
                    <a:pt x="717" y="65"/>
                    <a:pt x="717" y="64"/>
                    <a:pt x="717" y="63"/>
                  </a:cubicBezTo>
                  <a:cubicBezTo>
                    <a:pt x="725" y="57"/>
                    <a:pt x="727" y="44"/>
                    <a:pt x="723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71EBE0B-9495-49A1-BBC4-230A5A2556FB}"/>
              </a:ext>
            </a:extLst>
          </p:cNvPr>
          <p:cNvCxnSpPr>
            <a:cxnSpLocks/>
          </p:cNvCxnSpPr>
          <p:nvPr/>
        </p:nvCxnSpPr>
        <p:spPr>
          <a:xfrm>
            <a:off x="1143000" y="2749212"/>
            <a:ext cx="34004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202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omida, homem, mesa, prato&#10;&#10;Descrição gerada automaticamente">
            <a:extLst>
              <a:ext uri="{FF2B5EF4-FFF2-40B4-BE49-F238E27FC236}">
                <a16:creationId xmlns:a16="http://schemas.microsoft.com/office/drawing/2014/main" id="{2B9213D8-EA43-4B6E-93AB-C51B9AA130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3" r="8036" b="1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19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21">
            <a:extLst>
              <a:ext uri="{FF2B5EF4-FFF2-40B4-BE49-F238E27FC236}">
                <a16:creationId xmlns:a16="http://schemas.microsoft.com/office/drawing/2014/main" id="{095CEE6F-790C-499F-87D2-E587D3910B12}"/>
              </a:ext>
            </a:extLst>
          </p:cNvPr>
          <p:cNvGrpSpPr/>
          <p:nvPr/>
        </p:nvGrpSpPr>
        <p:grpSpPr>
          <a:xfrm>
            <a:off x="2351314" y="2055831"/>
            <a:ext cx="6792686" cy="1401654"/>
            <a:chOff x="4046538" y="973138"/>
            <a:chExt cx="8148637" cy="1230313"/>
          </a:xfrm>
          <a:solidFill>
            <a:schemeClr val="accent4">
              <a:lumMod val="50000"/>
            </a:schemeClr>
          </a:solidFill>
        </p:grpSpPr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54E69520-A92F-4175-B84F-F013B57E0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538" y="973138"/>
              <a:ext cx="3865562" cy="1230313"/>
            </a:xfrm>
            <a:custGeom>
              <a:avLst/>
              <a:gdLst>
                <a:gd name="T0" fmla="*/ 2435 w 2435"/>
                <a:gd name="T1" fmla="*/ 0 h 775"/>
                <a:gd name="T2" fmla="*/ 456 w 2435"/>
                <a:gd name="T3" fmla="*/ 0 h 775"/>
                <a:gd name="T4" fmla="*/ 0 w 2435"/>
                <a:gd name="T5" fmla="*/ 775 h 775"/>
                <a:gd name="T6" fmla="*/ 2435 w 2435"/>
                <a:gd name="T7" fmla="*/ 775 h 775"/>
                <a:gd name="T8" fmla="*/ 2435 w 2435"/>
                <a:gd name="T9" fmla="*/ 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5" h="775">
                  <a:moveTo>
                    <a:pt x="2435" y="0"/>
                  </a:moveTo>
                  <a:lnTo>
                    <a:pt x="456" y="0"/>
                  </a:lnTo>
                  <a:lnTo>
                    <a:pt x="0" y="775"/>
                  </a:lnTo>
                  <a:lnTo>
                    <a:pt x="2435" y="775"/>
                  </a:lnTo>
                  <a:lnTo>
                    <a:pt x="24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83" name="Freeform 12">
              <a:extLst>
                <a:ext uri="{FF2B5EF4-FFF2-40B4-BE49-F238E27FC236}">
                  <a16:creationId xmlns:a16="http://schemas.microsoft.com/office/drawing/2014/main" id="{A97A1BAD-ADDD-4395-B52E-313EE3D03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100" y="973138"/>
              <a:ext cx="4283075" cy="1230313"/>
            </a:xfrm>
            <a:custGeom>
              <a:avLst/>
              <a:gdLst>
                <a:gd name="T0" fmla="*/ 0 w 2698"/>
                <a:gd name="T1" fmla="*/ 0 h 775"/>
                <a:gd name="T2" fmla="*/ 0 w 2698"/>
                <a:gd name="T3" fmla="*/ 775 h 775"/>
                <a:gd name="T4" fmla="*/ 2139 w 2698"/>
                <a:gd name="T5" fmla="*/ 775 h 775"/>
                <a:gd name="T6" fmla="*/ 2698 w 2698"/>
                <a:gd name="T7" fmla="*/ 775 h 775"/>
                <a:gd name="T8" fmla="*/ 2698 w 2698"/>
                <a:gd name="T9" fmla="*/ 0 h 775"/>
                <a:gd name="T10" fmla="*/ 0 w 2698"/>
                <a:gd name="T11" fmla="*/ 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8" h="775">
                  <a:moveTo>
                    <a:pt x="0" y="0"/>
                  </a:moveTo>
                  <a:lnTo>
                    <a:pt x="0" y="775"/>
                  </a:lnTo>
                  <a:lnTo>
                    <a:pt x="2139" y="775"/>
                  </a:lnTo>
                  <a:lnTo>
                    <a:pt x="2698" y="775"/>
                  </a:lnTo>
                  <a:lnTo>
                    <a:pt x="269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sp>
        <p:nvSpPr>
          <p:cNvPr id="84" name="TextBox 63">
            <a:extLst>
              <a:ext uri="{FF2B5EF4-FFF2-40B4-BE49-F238E27FC236}">
                <a16:creationId xmlns:a16="http://schemas.microsoft.com/office/drawing/2014/main" id="{E29A8FA4-B4FE-426C-9657-FEBADA7F3EC6}"/>
              </a:ext>
            </a:extLst>
          </p:cNvPr>
          <p:cNvSpPr txBox="1"/>
          <p:nvPr/>
        </p:nvSpPr>
        <p:spPr>
          <a:xfrm>
            <a:off x="4180114" y="2248826"/>
            <a:ext cx="5652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+mj-lt"/>
              </a:rPr>
              <a:t>PLUGINS</a:t>
            </a:r>
          </a:p>
        </p:txBody>
      </p:sp>
    </p:spTree>
    <p:extLst>
      <p:ext uri="{BB962C8B-B14F-4D97-AF65-F5344CB8AC3E}">
        <p14:creationId xmlns:p14="http://schemas.microsoft.com/office/powerpoint/2010/main" val="47305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>
            <a:extLst>
              <a:ext uri="{FF2B5EF4-FFF2-40B4-BE49-F238E27FC236}">
                <a16:creationId xmlns:a16="http://schemas.microsoft.com/office/drawing/2014/main" id="{A7EE8990-5E36-42D8-BE06-F6C8B5D9BA70}"/>
              </a:ext>
            </a:extLst>
          </p:cNvPr>
          <p:cNvSpPr txBox="1"/>
          <p:nvPr/>
        </p:nvSpPr>
        <p:spPr>
          <a:xfrm>
            <a:off x="545910" y="509691"/>
            <a:ext cx="6837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+mj-lt"/>
              </a:rPr>
              <a:t>MEET</a:t>
            </a:r>
            <a:endParaRPr lang="en-US" sz="4400" dirty="0">
              <a:solidFill>
                <a:schemeClr val="accent4"/>
              </a:solidFill>
              <a:latin typeface="+mj-lt"/>
            </a:endParaRPr>
          </a:p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GRID VIEW</a:t>
            </a:r>
            <a:endParaRPr lang="en-US" sz="36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013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>
            <a:extLst>
              <a:ext uri="{FF2B5EF4-FFF2-40B4-BE49-F238E27FC236}">
                <a16:creationId xmlns:a16="http://schemas.microsoft.com/office/drawing/2014/main" id="{A7EE8990-5E36-42D8-BE06-F6C8B5D9BA70}"/>
              </a:ext>
            </a:extLst>
          </p:cNvPr>
          <p:cNvSpPr txBox="1"/>
          <p:nvPr/>
        </p:nvSpPr>
        <p:spPr>
          <a:xfrm>
            <a:off x="545910" y="509691"/>
            <a:ext cx="6837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+mj-lt"/>
              </a:rPr>
              <a:t>MEET</a:t>
            </a:r>
            <a:endParaRPr lang="en-US" sz="4400" dirty="0">
              <a:solidFill>
                <a:schemeClr val="accent4"/>
              </a:solidFill>
              <a:latin typeface="+mj-lt"/>
            </a:endParaRPr>
          </a:p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ATTENDANCE</a:t>
            </a:r>
            <a:endParaRPr lang="en-US" sz="36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248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>
            <a:extLst>
              <a:ext uri="{FF2B5EF4-FFF2-40B4-BE49-F238E27FC236}">
                <a16:creationId xmlns:a16="http://schemas.microsoft.com/office/drawing/2014/main" id="{A7EE8990-5E36-42D8-BE06-F6C8B5D9BA70}"/>
              </a:ext>
            </a:extLst>
          </p:cNvPr>
          <p:cNvSpPr txBox="1"/>
          <p:nvPr/>
        </p:nvSpPr>
        <p:spPr>
          <a:xfrm>
            <a:off x="545910" y="509691"/>
            <a:ext cx="6837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+mj-lt"/>
              </a:rPr>
              <a:t>WEB</a:t>
            </a:r>
            <a:endParaRPr lang="en-US" sz="4400" dirty="0">
              <a:solidFill>
                <a:schemeClr val="accent4"/>
              </a:solidFill>
              <a:latin typeface="+mj-lt"/>
            </a:endParaRPr>
          </a:p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PAINT</a:t>
            </a:r>
            <a:endParaRPr lang="en-US" sz="36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544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>
            <a:extLst>
              <a:ext uri="{FF2B5EF4-FFF2-40B4-BE49-F238E27FC236}">
                <a16:creationId xmlns:a16="http://schemas.microsoft.com/office/drawing/2014/main" id="{A7EE8990-5E36-42D8-BE06-F6C8B5D9BA70}"/>
              </a:ext>
            </a:extLst>
          </p:cNvPr>
          <p:cNvSpPr txBox="1"/>
          <p:nvPr/>
        </p:nvSpPr>
        <p:spPr>
          <a:xfrm>
            <a:off x="545910" y="509691"/>
            <a:ext cx="6837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/>
                </a:solidFill>
                <a:latin typeface="+mj-lt"/>
              </a:rPr>
              <a:t>GOOGLE MEET</a:t>
            </a:r>
            <a:endParaRPr lang="en-US" sz="4400" dirty="0">
              <a:solidFill>
                <a:schemeClr val="accent4"/>
              </a:solidFill>
              <a:latin typeface="+mj-lt"/>
            </a:endParaRPr>
          </a:p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ENHANCEMENT SUITE</a:t>
            </a:r>
            <a:endParaRPr lang="en-US" sz="36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612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enino sentado em frente a mesa&#10;&#10;Descrição gerada automaticamente">
            <a:extLst>
              <a:ext uri="{FF2B5EF4-FFF2-40B4-BE49-F238E27FC236}">
                <a16:creationId xmlns:a16="http://schemas.microsoft.com/office/drawing/2014/main" id="{3C225C9B-B003-4020-8977-53AD937349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7"/>
          <a:stretch/>
        </p:blipFill>
        <p:spPr>
          <a:xfrm>
            <a:off x="482600" y="482600"/>
            <a:ext cx="8178799" cy="41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57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1FE57E3-E691-478C-9AFC-9BF57402759C}"/>
              </a:ext>
            </a:extLst>
          </p:cNvPr>
          <p:cNvGrpSpPr/>
          <p:nvPr/>
        </p:nvGrpSpPr>
        <p:grpSpPr>
          <a:xfrm>
            <a:off x="0" y="859809"/>
            <a:ext cx="3922896" cy="4283691"/>
            <a:chOff x="0" y="521843"/>
            <a:chExt cx="5861504" cy="633615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3EC879F-EBEE-43F4-A2EB-0F0A481C33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1931339"/>
              <a:ext cx="5861504" cy="4926661"/>
            </a:xfrm>
            <a:custGeom>
              <a:avLst/>
              <a:gdLst>
                <a:gd name="T0" fmla="*/ 1425 w 1962"/>
                <a:gd name="T1" fmla="*/ 1063 h 1653"/>
                <a:gd name="T2" fmla="*/ 1308 w 1962"/>
                <a:gd name="T3" fmla="*/ 728 h 1653"/>
                <a:gd name="T4" fmla="*/ 1378 w 1962"/>
                <a:gd name="T5" fmla="*/ 561 h 1653"/>
                <a:gd name="T6" fmla="*/ 1418 w 1962"/>
                <a:gd name="T7" fmla="*/ 412 h 1653"/>
                <a:gd name="T8" fmla="*/ 1391 w 1962"/>
                <a:gd name="T9" fmla="*/ 89 h 1653"/>
                <a:gd name="T10" fmla="*/ 1372 w 1962"/>
                <a:gd name="T11" fmla="*/ 125 h 1653"/>
                <a:gd name="T12" fmla="*/ 1389 w 1962"/>
                <a:gd name="T13" fmla="*/ 441 h 1653"/>
                <a:gd name="T14" fmla="*/ 1234 w 1962"/>
                <a:gd name="T15" fmla="*/ 273 h 1653"/>
                <a:gd name="T16" fmla="*/ 1107 w 1962"/>
                <a:gd name="T17" fmla="*/ 281 h 1653"/>
                <a:gd name="T18" fmla="*/ 983 w 1962"/>
                <a:gd name="T19" fmla="*/ 239 h 1653"/>
                <a:gd name="T20" fmla="*/ 915 w 1962"/>
                <a:gd name="T21" fmla="*/ 248 h 1653"/>
                <a:gd name="T22" fmla="*/ 726 w 1962"/>
                <a:gd name="T23" fmla="*/ 276 h 1653"/>
                <a:gd name="T24" fmla="*/ 571 w 1962"/>
                <a:gd name="T25" fmla="*/ 444 h 1653"/>
                <a:gd name="T26" fmla="*/ 587 w 1962"/>
                <a:gd name="T27" fmla="*/ 133 h 1653"/>
                <a:gd name="T28" fmla="*/ 569 w 1962"/>
                <a:gd name="T29" fmla="*/ 92 h 1653"/>
                <a:gd name="T30" fmla="*/ 542 w 1962"/>
                <a:gd name="T31" fmla="*/ 415 h 1653"/>
                <a:gd name="T32" fmla="*/ 583 w 1962"/>
                <a:gd name="T33" fmla="*/ 564 h 1653"/>
                <a:gd name="T34" fmla="*/ 653 w 1962"/>
                <a:gd name="T35" fmla="*/ 731 h 1653"/>
                <a:gd name="T36" fmla="*/ 571 w 1962"/>
                <a:gd name="T37" fmla="*/ 1042 h 1653"/>
                <a:gd name="T38" fmla="*/ 14 w 1962"/>
                <a:gd name="T39" fmla="*/ 1363 h 1653"/>
                <a:gd name="T40" fmla="*/ 139 w 1962"/>
                <a:gd name="T41" fmla="*/ 1171 h 1653"/>
                <a:gd name="T42" fmla="*/ 724 w 1962"/>
                <a:gd name="T43" fmla="*/ 1233 h 1653"/>
                <a:gd name="T44" fmla="*/ 819 w 1962"/>
                <a:gd name="T45" fmla="*/ 1653 h 1653"/>
                <a:gd name="T46" fmla="*/ 673 w 1962"/>
                <a:gd name="T47" fmla="*/ 1418 h 1653"/>
                <a:gd name="T48" fmla="*/ 758 w 1962"/>
                <a:gd name="T49" fmla="*/ 1213 h 1653"/>
                <a:gd name="T50" fmla="*/ 584 w 1962"/>
                <a:gd name="T51" fmla="*/ 1067 h 1653"/>
                <a:gd name="T52" fmla="*/ 947 w 1962"/>
                <a:gd name="T53" fmla="*/ 1500 h 1653"/>
                <a:gd name="T54" fmla="*/ 1319 w 1962"/>
                <a:gd name="T55" fmla="*/ 1040 h 1653"/>
                <a:gd name="T56" fmla="*/ 1247 w 1962"/>
                <a:gd name="T57" fmla="*/ 1240 h 1653"/>
                <a:gd name="T58" fmla="*/ 1258 w 1962"/>
                <a:gd name="T59" fmla="*/ 1368 h 1653"/>
                <a:gd name="T60" fmla="*/ 1230 w 1962"/>
                <a:gd name="T61" fmla="*/ 1484 h 1653"/>
                <a:gd name="T62" fmla="*/ 1273 w 1962"/>
                <a:gd name="T63" fmla="*/ 1471 h 1653"/>
                <a:gd name="T64" fmla="*/ 1238 w 1962"/>
                <a:gd name="T65" fmla="*/ 1268 h 1653"/>
                <a:gd name="T66" fmla="*/ 1780 w 1962"/>
                <a:gd name="T67" fmla="*/ 1153 h 1653"/>
                <a:gd name="T68" fmla="*/ 1908 w 1962"/>
                <a:gd name="T69" fmla="*/ 1653 h 1653"/>
                <a:gd name="T70" fmla="*/ 647 w 1962"/>
                <a:gd name="T71" fmla="*/ 701 h 1653"/>
                <a:gd name="T72" fmla="*/ 607 w 1962"/>
                <a:gd name="T73" fmla="*/ 632 h 1653"/>
                <a:gd name="T74" fmla="*/ 651 w 1962"/>
                <a:gd name="T75" fmla="*/ 576 h 1653"/>
                <a:gd name="T76" fmla="*/ 743 w 1962"/>
                <a:gd name="T77" fmla="*/ 299 h 1653"/>
                <a:gd name="T78" fmla="*/ 859 w 1962"/>
                <a:gd name="T79" fmla="*/ 315 h 1653"/>
                <a:gd name="T80" fmla="*/ 991 w 1962"/>
                <a:gd name="T81" fmla="*/ 266 h 1653"/>
                <a:gd name="T82" fmla="*/ 1181 w 1962"/>
                <a:gd name="T83" fmla="*/ 271 h 1653"/>
                <a:gd name="T84" fmla="*/ 1293 w 1962"/>
                <a:gd name="T85" fmla="*/ 553 h 1653"/>
                <a:gd name="T86" fmla="*/ 1355 w 1962"/>
                <a:gd name="T87" fmla="*/ 580 h 1653"/>
                <a:gd name="T88" fmla="*/ 1321 w 1962"/>
                <a:gd name="T89" fmla="*/ 703 h 1653"/>
                <a:gd name="T90" fmla="*/ 1206 w 1962"/>
                <a:gd name="T91" fmla="*/ 838 h 1653"/>
                <a:gd name="T92" fmla="*/ 1082 w 1962"/>
                <a:gd name="T93" fmla="*/ 1021 h 1653"/>
                <a:gd name="T94" fmla="*/ 993 w 1962"/>
                <a:gd name="T95" fmla="*/ 1050 h 1653"/>
                <a:gd name="T96" fmla="*/ 879 w 1962"/>
                <a:gd name="T97" fmla="*/ 1024 h 1653"/>
                <a:gd name="T98" fmla="*/ 1048 w 1962"/>
                <a:gd name="T99" fmla="*/ 1137 h 1653"/>
                <a:gd name="T100" fmla="*/ 897 w 1962"/>
                <a:gd name="T101" fmla="*/ 1145 h 1653"/>
                <a:gd name="T102" fmla="*/ 1027 w 1962"/>
                <a:gd name="T103" fmla="*/ 1075 h 1653"/>
                <a:gd name="T104" fmla="*/ 701 w 1962"/>
                <a:gd name="T105" fmla="*/ 946 h 1653"/>
                <a:gd name="T106" fmla="*/ 905 w 1962"/>
                <a:gd name="T107" fmla="*/ 1069 h 1653"/>
                <a:gd name="T108" fmla="*/ 870 w 1962"/>
                <a:gd name="T109" fmla="*/ 1160 h 1653"/>
                <a:gd name="T110" fmla="*/ 703 w 1962"/>
                <a:gd name="T111" fmla="*/ 948 h 1653"/>
                <a:gd name="T112" fmla="*/ 918 w 1962"/>
                <a:gd name="T113" fmla="*/ 1354 h 1653"/>
                <a:gd name="T114" fmla="*/ 1033 w 1962"/>
                <a:gd name="T115" fmla="*/ 1323 h 1653"/>
                <a:gd name="T116" fmla="*/ 1052 w 1962"/>
                <a:gd name="T117" fmla="*/ 1300 h 1653"/>
                <a:gd name="T118" fmla="*/ 1078 w 1962"/>
                <a:gd name="T119" fmla="*/ 1139 h 1653"/>
                <a:gd name="T120" fmla="*/ 1214 w 1962"/>
                <a:gd name="T121" fmla="*/ 881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62" h="1653">
                  <a:moveTo>
                    <a:pt x="1858" y="1188"/>
                  </a:moveTo>
                  <a:cubicBezTo>
                    <a:pt x="1811" y="1127"/>
                    <a:pt x="1745" y="1094"/>
                    <a:pt x="1669" y="1083"/>
                  </a:cubicBezTo>
                  <a:cubicBezTo>
                    <a:pt x="1588" y="1072"/>
                    <a:pt x="1504" y="1083"/>
                    <a:pt x="1425" y="1063"/>
                  </a:cubicBezTo>
                  <a:cubicBezTo>
                    <a:pt x="1421" y="1058"/>
                    <a:pt x="1415" y="1056"/>
                    <a:pt x="1410" y="1058"/>
                  </a:cubicBezTo>
                  <a:cubicBezTo>
                    <a:pt x="1316" y="1028"/>
                    <a:pt x="1262" y="940"/>
                    <a:pt x="1233" y="850"/>
                  </a:cubicBezTo>
                  <a:cubicBezTo>
                    <a:pt x="1258" y="809"/>
                    <a:pt x="1282" y="768"/>
                    <a:pt x="1308" y="728"/>
                  </a:cubicBezTo>
                  <a:cubicBezTo>
                    <a:pt x="1319" y="735"/>
                    <a:pt x="1334" y="735"/>
                    <a:pt x="1347" y="726"/>
                  </a:cubicBezTo>
                  <a:cubicBezTo>
                    <a:pt x="1368" y="710"/>
                    <a:pt x="1372" y="675"/>
                    <a:pt x="1377" y="651"/>
                  </a:cubicBezTo>
                  <a:cubicBezTo>
                    <a:pt x="1383" y="625"/>
                    <a:pt x="1393" y="586"/>
                    <a:pt x="1378" y="561"/>
                  </a:cubicBezTo>
                  <a:cubicBezTo>
                    <a:pt x="1370" y="548"/>
                    <a:pt x="1361" y="544"/>
                    <a:pt x="1352" y="545"/>
                  </a:cubicBezTo>
                  <a:cubicBezTo>
                    <a:pt x="1386" y="514"/>
                    <a:pt x="1409" y="473"/>
                    <a:pt x="1431" y="433"/>
                  </a:cubicBezTo>
                  <a:cubicBezTo>
                    <a:pt x="1436" y="423"/>
                    <a:pt x="1429" y="413"/>
                    <a:pt x="1418" y="412"/>
                  </a:cubicBezTo>
                  <a:cubicBezTo>
                    <a:pt x="1414" y="411"/>
                    <a:pt x="1410" y="411"/>
                    <a:pt x="1406" y="411"/>
                  </a:cubicBezTo>
                  <a:cubicBezTo>
                    <a:pt x="1420" y="340"/>
                    <a:pt x="1424" y="268"/>
                    <a:pt x="1414" y="196"/>
                  </a:cubicBezTo>
                  <a:cubicBezTo>
                    <a:pt x="1410" y="160"/>
                    <a:pt x="1402" y="124"/>
                    <a:pt x="1391" y="89"/>
                  </a:cubicBezTo>
                  <a:cubicBezTo>
                    <a:pt x="1382" y="60"/>
                    <a:pt x="1374" y="27"/>
                    <a:pt x="1348" y="10"/>
                  </a:cubicBezTo>
                  <a:cubicBezTo>
                    <a:pt x="1333" y="0"/>
                    <a:pt x="1318" y="25"/>
                    <a:pt x="1334" y="35"/>
                  </a:cubicBezTo>
                  <a:cubicBezTo>
                    <a:pt x="1357" y="50"/>
                    <a:pt x="1366" y="100"/>
                    <a:pt x="1372" y="125"/>
                  </a:cubicBezTo>
                  <a:cubicBezTo>
                    <a:pt x="1381" y="158"/>
                    <a:pt x="1387" y="192"/>
                    <a:pt x="1389" y="226"/>
                  </a:cubicBezTo>
                  <a:cubicBezTo>
                    <a:pt x="1395" y="290"/>
                    <a:pt x="1390" y="354"/>
                    <a:pt x="1376" y="416"/>
                  </a:cubicBezTo>
                  <a:cubicBezTo>
                    <a:pt x="1366" y="424"/>
                    <a:pt x="1374" y="444"/>
                    <a:pt x="1389" y="441"/>
                  </a:cubicBezTo>
                  <a:cubicBezTo>
                    <a:pt x="1391" y="440"/>
                    <a:pt x="1393" y="440"/>
                    <a:pt x="1395" y="440"/>
                  </a:cubicBezTo>
                  <a:cubicBezTo>
                    <a:pt x="1374" y="478"/>
                    <a:pt x="1350" y="514"/>
                    <a:pt x="1314" y="538"/>
                  </a:cubicBezTo>
                  <a:cubicBezTo>
                    <a:pt x="1333" y="443"/>
                    <a:pt x="1305" y="341"/>
                    <a:pt x="1234" y="273"/>
                  </a:cubicBezTo>
                  <a:cubicBezTo>
                    <a:pt x="1219" y="258"/>
                    <a:pt x="1200" y="244"/>
                    <a:pt x="1178" y="242"/>
                  </a:cubicBezTo>
                  <a:cubicBezTo>
                    <a:pt x="1155" y="239"/>
                    <a:pt x="1140" y="252"/>
                    <a:pt x="1124" y="267"/>
                  </a:cubicBezTo>
                  <a:cubicBezTo>
                    <a:pt x="1119" y="272"/>
                    <a:pt x="1113" y="279"/>
                    <a:pt x="1107" y="281"/>
                  </a:cubicBezTo>
                  <a:cubicBezTo>
                    <a:pt x="1090" y="287"/>
                    <a:pt x="1084" y="277"/>
                    <a:pt x="1076" y="268"/>
                  </a:cubicBezTo>
                  <a:cubicBezTo>
                    <a:pt x="1068" y="260"/>
                    <a:pt x="1059" y="253"/>
                    <a:pt x="1049" y="247"/>
                  </a:cubicBezTo>
                  <a:cubicBezTo>
                    <a:pt x="1029" y="235"/>
                    <a:pt x="1006" y="231"/>
                    <a:pt x="983" y="239"/>
                  </a:cubicBezTo>
                  <a:cubicBezTo>
                    <a:pt x="981" y="239"/>
                    <a:pt x="979" y="241"/>
                    <a:pt x="978" y="242"/>
                  </a:cubicBezTo>
                  <a:cubicBezTo>
                    <a:pt x="978" y="242"/>
                    <a:pt x="977" y="242"/>
                    <a:pt x="977" y="242"/>
                  </a:cubicBezTo>
                  <a:cubicBezTo>
                    <a:pt x="956" y="235"/>
                    <a:pt x="935" y="238"/>
                    <a:pt x="915" y="248"/>
                  </a:cubicBezTo>
                  <a:cubicBezTo>
                    <a:pt x="889" y="262"/>
                    <a:pt x="869" y="300"/>
                    <a:pt x="840" y="273"/>
                  </a:cubicBezTo>
                  <a:cubicBezTo>
                    <a:pt x="823" y="258"/>
                    <a:pt x="809" y="243"/>
                    <a:pt x="784" y="244"/>
                  </a:cubicBezTo>
                  <a:cubicBezTo>
                    <a:pt x="761" y="246"/>
                    <a:pt x="742" y="261"/>
                    <a:pt x="726" y="276"/>
                  </a:cubicBezTo>
                  <a:cubicBezTo>
                    <a:pt x="656" y="344"/>
                    <a:pt x="628" y="446"/>
                    <a:pt x="646" y="541"/>
                  </a:cubicBezTo>
                  <a:cubicBezTo>
                    <a:pt x="610" y="517"/>
                    <a:pt x="586" y="481"/>
                    <a:pt x="566" y="443"/>
                  </a:cubicBezTo>
                  <a:cubicBezTo>
                    <a:pt x="568" y="443"/>
                    <a:pt x="569" y="443"/>
                    <a:pt x="571" y="444"/>
                  </a:cubicBezTo>
                  <a:cubicBezTo>
                    <a:pt x="587" y="446"/>
                    <a:pt x="594" y="427"/>
                    <a:pt x="585" y="419"/>
                  </a:cubicBezTo>
                  <a:cubicBezTo>
                    <a:pt x="571" y="357"/>
                    <a:pt x="566" y="293"/>
                    <a:pt x="571" y="229"/>
                  </a:cubicBezTo>
                  <a:cubicBezTo>
                    <a:pt x="574" y="197"/>
                    <a:pt x="579" y="165"/>
                    <a:pt x="587" y="133"/>
                  </a:cubicBezTo>
                  <a:cubicBezTo>
                    <a:pt x="594" y="106"/>
                    <a:pt x="602" y="53"/>
                    <a:pt x="627" y="38"/>
                  </a:cubicBezTo>
                  <a:cubicBezTo>
                    <a:pt x="642" y="28"/>
                    <a:pt x="628" y="3"/>
                    <a:pt x="613" y="13"/>
                  </a:cubicBezTo>
                  <a:cubicBezTo>
                    <a:pt x="586" y="30"/>
                    <a:pt x="578" y="63"/>
                    <a:pt x="569" y="92"/>
                  </a:cubicBezTo>
                  <a:cubicBezTo>
                    <a:pt x="558" y="127"/>
                    <a:pt x="551" y="163"/>
                    <a:pt x="546" y="199"/>
                  </a:cubicBezTo>
                  <a:cubicBezTo>
                    <a:pt x="537" y="271"/>
                    <a:pt x="540" y="343"/>
                    <a:pt x="555" y="414"/>
                  </a:cubicBezTo>
                  <a:cubicBezTo>
                    <a:pt x="551" y="414"/>
                    <a:pt x="546" y="414"/>
                    <a:pt x="542" y="415"/>
                  </a:cubicBezTo>
                  <a:cubicBezTo>
                    <a:pt x="531" y="416"/>
                    <a:pt x="524" y="426"/>
                    <a:pt x="530" y="436"/>
                  </a:cubicBezTo>
                  <a:cubicBezTo>
                    <a:pt x="551" y="476"/>
                    <a:pt x="574" y="517"/>
                    <a:pt x="608" y="547"/>
                  </a:cubicBezTo>
                  <a:cubicBezTo>
                    <a:pt x="599" y="547"/>
                    <a:pt x="590" y="551"/>
                    <a:pt x="583" y="564"/>
                  </a:cubicBezTo>
                  <a:cubicBezTo>
                    <a:pt x="568" y="589"/>
                    <a:pt x="577" y="628"/>
                    <a:pt x="583" y="654"/>
                  </a:cubicBezTo>
                  <a:cubicBezTo>
                    <a:pt x="588" y="678"/>
                    <a:pt x="592" y="713"/>
                    <a:pt x="614" y="729"/>
                  </a:cubicBezTo>
                  <a:cubicBezTo>
                    <a:pt x="627" y="738"/>
                    <a:pt x="641" y="738"/>
                    <a:pt x="653" y="731"/>
                  </a:cubicBezTo>
                  <a:cubicBezTo>
                    <a:pt x="675" y="766"/>
                    <a:pt x="696" y="801"/>
                    <a:pt x="718" y="836"/>
                  </a:cubicBezTo>
                  <a:cubicBezTo>
                    <a:pt x="716" y="838"/>
                    <a:pt x="715" y="839"/>
                    <a:pt x="715" y="842"/>
                  </a:cubicBezTo>
                  <a:cubicBezTo>
                    <a:pt x="690" y="921"/>
                    <a:pt x="647" y="1002"/>
                    <a:pt x="571" y="1042"/>
                  </a:cubicBezTo>
                  <a:cubicBezTo>
                    <a:pt x="490" y="1084"/>
                    <a:pt x="394" y="1071"/>
                    <a:pt x="307" y="1078"/>
                  </a:cubicBezTo>
                  <a:cubicBezTo>
                    <a:pt x="230" y="1084"/>
                    <a:pt x="159" y="1108"/>
                    <a:pt x="105" y="1165"/>
                  </a:cubicBezTo>
                  <a:cubicBezTo>
                    <a:pt x="55" y="1219"/>
                    <a:pt x="25" y="1291"/>
                    <a:pt x="14" y="1363"/>
                  </a:cubicBezTo>
                  <a:cubicBezTo>
                    <a:pt x="0" y="1460"/>
                    <a:pt x="17" y="1558"/>
                    <a:pt x="37" y="1653"/>
                  </a:cubicBezTo>
                  <a:cubicBezTo>
                    <a:pt x="66" y="1653"/>
                    <a:pt x="66" y="1653"/>
                    <a:pt x="66" y="1653"/>
                  </a:cubicBezTo>
                  <a:cubicBezTo>
                    <a:pt x="32" y="1491"/>
                    <a:pt x="5" y="1295"/>
                    <a:pt x="139" y="1171"/>
                  </a:cubicBezTo>
                  <a:cubicBezTo>
                    <a:pt x="255" y="1065"/>
                    <a:pt x="423" y="1129"/>
                    <a:pt x="558" y="1078"/>
                  </a:cubicBezTo>
                  <a:cubicBezTo>
                    <a:pt x="572" y="1119"/>
                    <a:pt x="584" y="1170"/>
                    <a:pt x="619" y="1199"/>
                  </a:cubicBezTo>
                  <a:cubicBezTo>
                    <a:pt x="648" y="1223"/>
                    <a:pt x="688" y="1225"/>
                    <a:pt x="724" y="1233"/>
                  </a:cubicBezTo>
                  <a:cubicBezTo>
                    <a:pt x="704" y="1276"/>
                    <a:pt x="684" y="1320"/>
                    <a:pt x="664" y="1364"/>
                  </a:cubicBezTo>
                  <a:cubicBezTo>
                    <a:pt x="646" y="1401"/>
                    <a:pt x="633" y="1424"/>
                    <a:pt x="661" y="1459"/>
                  </a:cubicBezTo>
                  <a:cubicBezTo>
                    <a:pt x="713" y="1524"/>
                    <a:pt x="766" y="1589"/>
                    <a:pt x="819" y="1653"/>
                  </a:cubicBezTo>
                  <a:cubicBezTo>
                    <a:pt x="856" y="1653"/>
                    <a:pt x="856" y="1653"/>
                    <a:pt x="856" y="1653"/>
                  </a:cubicBezTo>
                  <a:cubicBezTo>
                    <a:pt x="808" y="1595"/>
                    <a:pt x="760" y="1536"/>
                    <a:pt x="713" y="1478"/>
                  </a:cubicBezTo>
                  <a:cubicBezTo>
                    <a:pt x="699" y="1461"/>
                    <a:pt x="674" y="1439"/>
                    <a:pt x="673" y="1418"/>
                  </a:cubicBezTo>
                  <a:cubicBezTo>
                    <a:pt x="673" y="1397"/>
                    <a:pt x="691" y="1371"/>
                    <a:pt x="700" y="1353"/>
                  </a:cubicBezTo>
                  <a:cubicBezTo>
                    <a:pt x="717" y="1315"/>
                    <a:pt x="735" y="1278"/>
                    <a:pt x="752" y="1240"/>
                  </a:cubicBezTo>
                  <a:cubicBezTo>
                    <a:pt x="765" y="1241"/>
                    <a:pt x="770" y="1220"/>
                    <a:pt x="758" y="1213"/>
                  </a:cubicBezTo>
                  <a:cubicBezTo>
                    <a:pt x="754" y="1206"/>
                    <a:pt x="744" y="1203"/>
                    <a:pt x="738" y="1207"/>
                  </a:cubicBezTo>
                  <a:cubicBezTo>
                    <a:pt x="706" y="1200"/>
                    <a:pt x="670" y="1200"/>
                    <a:pt x="643" y="1182"/>
                  </a:cubicBezTo>
                  <a:cubicBezTo>
                    <a:pt x="608" y="1158"/>
                    <a:pt x="597" y="1104"/>
                    <a:pt x="584" y="1067"/>
                  </a:cubicBezTo>
                  <a:cubicBezTo>
                    <a:pt x="591" y="1063"/>
                    <a:pt x="599" y="1058"/>
                    <a:pt x="607" y="1053"/>
                  </a:cubicBezTo>
                  <a:cubicBezTo>
                    <a:pt x="638" y="1032"/>
                    <a:pt x="664" y="1004"/>
                    <a:pt x="685" y="973"/>
                  </a:cubicBezTo>
                  <a:cubicBezTo>
                    <a:pt x="783" y="1143"/>
                    <a:pt x="871" y="1319"/>
                    <a:pt x="947" y="1500"/>
                  </a:cubicBezTo>
                  <a:cubicBezTo>
                    <a:pt x="952" y="1510"/>
                    <a:pt x="967" y="1515"/>
                    <a:pt x="973" y="1503"/>
                  </a:cubicBezTo>
                  <a:cubicBezTo>
                    <a:pt x="1065" y="1330"/>
                    <a:pt x="1158" y="1156"/>
                    <a:pt x="1281" y="1003"/>
                  </a:cubicBezTo>
                  <a:cubicBezTo>
                    <a:pt x="1293" y="1017"/>
                    <a:pt x="1305" y="1029"/>
                    <a:pt x="1319" y="1040"/>
                  </a:cubicBezTo>
                  <a:cubicBezTo>
                    <a:pt x="1342" y="1059"/>
                    <a:pt x="1368" y="1073"/>
                    <a:pt x="1395" y="1082"/>
                  </a:cubicBezTo>
                  <a:cubicBezTo>
                    <a:pt x="1380" y="1116"/>
                    <a:pt x="1365" y="1150"/>
                    <a:pt x="1348" y="1183"/>
                  </a:cubicBezTo>
                  <a:cubicBezTo>
                    <a:pt x="1330" y="1219"/>
                    <a:pt x="1292" y="1267"/>
                    <a:pt x="1247" y="1240"/>
                  </a:cubicBezTo>
                  <a:cubicBezTo>
                    <a:pt x="1237" y="1234"/>
                    <a:pt x="1227" y="1243"/>
                    <a:pt x="1226" y="1252"/>
                  </a:cubicBezTo>
                  <a:cubicBezTo>
                    <a:pt x="1216" y="1249"/>
                    <a:pt x="1204" y="1256"/>
                    <a:pt x="1208" y="1268"/>
                  </a:cubicBezTo>
                  <a:cubicBezTo>
                    <a:pt x="1221" y="1303"/>
                    <a:pt x="1237" y="1337"/>
                    <a:pt x="1258" y="1368"/>
                  </a:cubicBezTo>
                  <a:cubicBezTo>
                    <a:pt x="1263" y="1375"/>
                    <a:pt x="1271" y="1383"/>
                    <a:pt x="1275" y="1391"/>
                  </a:cubicBezTo>
                  <a:cubicBezTo>
                    <a:pt x="1284" y="1410"/>
                    <a:pt x="1277" y="1416"/>
                    <a:pt x="1267" y="1430"/>
                  </a:cubicBezTo>
                  <a:cubicBezTo>
                    <a:pt x="1255" y="1448"/>
                    <a:pt x="1243" y="1466"/>
                    <a:pt x="1230" y="1484"/>
                  </a:cubicBezTo>
                  <a:cubicBezTo>
                    <a:pt x="1191" y="1540"/>
                    <a:pt x="1152" y="1597"/>
                    <a:pt x="1114" y="1653"/>
                  </a:cubicBezTo>
                  <a:cubicBezTo>
                    <a:pt x="1148" y="1653"/>
                    <a:pt x="1148" y="1653"/>
                    <a:pt x="1148" y="1653"/>
                  </a:cubicBezTo>
                  <a:cubicBezTo>
                    <a:pt x="1190" y="1592"/>
                    <a:pt x="1231" y="1532"/>
                    <a:pt x="1273" y="1471"/>
                  </a:cubicBezTo>
                  <a:cubicBezTo>
                    <a:pt x="1291" y="1445"/>
                    <a:pt x="1321" y="1417"/>
                    <a:pt x="1304" y="1384"/>
                  </a:cubicBezTo>
                  <a:cubicBezTo>
                    <a:pt x="1293" y="1365"/>
                    <a:pt x="1278" y="1348"/>
                    <a:pt x="1267" y="1329"/>
                  </a:cubicBezTo>
                  <a:cubicBezTo>
                    <a:pt x="1255" y="1309"/>
                    <a:pt x="1246" y="1289"/>
                    <a:pt x="1238" y="1268"/>
                  </a:cubicBezTo>
                  <a:cubicBezTo>
                    <a:pt x="1336" y="1318"/>
                    <a:pt x="1392" y="1161"/>
                    <a:pt x="1423" y="1090"/>
                  </a:cubicBezTo>
                  <a:cubicBezTo>
                    <a:pt x="1458" y="1099"/>
                    <a:pt x="1494" y="1102"/>
                    <a:pt x="1531" y="1104"/>
                  </a:cubicBezTo>
                  <a:cubicBezTo>
                    <a:pt x="1616" y="1107"/>
                    <a:pt x="1707" y="1102"/>
                    <a:pt x="1780" y="1153"/>
                  </a:cubicBezTo>
                  <a:cubicBezTo>
                    <a:pt x="1845" y="1197"/>
                    <a:pt x="1884" y="1272"/>
                    <a:pt x="1899" y="1348"/>
                  </a:cubicBezTo>
                  <a:cubicBezTo>
                    <a:pt x="1920" y="1449"/>
                    <a:pt x="1901" y="1553"/>
                    <a:pt x="1879" y="1653"/>
                  </a:cubicBezTo>
                  <a:cubicBezTo>
                    <a:pt x="1908" y="1653"/>
                    <a:pt x="1908" y="1653"/>
                    <a:pt x="1908" y="1653"/>
                  </a:cubicBezTo>
                  <a:cubicBezTo>
                    <a:pt x="1941" y="1496"/>
                    <a:pt x="1962" y="1323"/>
                    <a:pt x="1858" y="1188"/>
                  </a:cubicBezTo>
                  <a:close/>
                  <a:moveTo>
                    <a:pt x="669" y="703"/>
                  </a:moveTo>
                  <a:cubicBezTo>
                    <a:pt x="664" y="694"/>
                    <a:pt x="653" y="695"/>
                    <a:pt x="647" y="701"/>
                  </a:cubicBezTo>
                  <a:cubicBezTo>
                    <a:pt x="644" y="702"/>
                    <a:pt x="642" y="703"/>
                    <a:pt x="640" y="706"/>
                  </a:cubicBezTo>
                  <a:cubicBezTo>
                    <a:pt x="629" y="720"/>
                    <a:pt x="617" y="674"/>
                    <a:pt x="616" y="671"/>
                  </a:cubicBezTo>
                  <a:cubicBezTo>
                    <a:pt x="613" y="658"/>
                    <a:pt x="610" y="645"/>
                    <a:pt x="607" y="632"/>
                  </a:cubicBezTo>
                  <a:cubicBezTo>
                    <a:pt x="606" y="623"/>
                    <a:pt x="599" y="592"/>
                    <a:pt x="605" y="583"/>
                  </a:cubicBezTo>
                  <a:cubicBezTo>
                    <a:pt x="614" y="571"/>
                    <a:pt x="626" y="582"/>
                    <a:pt x="635" y="585"/>
                  </a:cubicBezTo>
                  <a:cubicBezTo>
                    <a:pt x="643" y="588"/>
                    <a:pt x="650" y="583"/>
                    <a:pt x="651" y="576"/>
                  </a:cubicBezTo>
                  <a:cubicBezTo>
                    <a:pt x="663" y="578"/>
                    <a:pt x="672" y="565"/>
                    <a:pt x="667" y="556"/>
                  </a:cubicBezTo>
                  <a:cubicBezTo>
                    <a:pt x="673" y="553"/>
                    <a:pt x="676" y="547"/>
                    <a:pt x="675" y="540"/>
                  </a:cubicBezTo>
                  <a:cubicBezTo>
                    <a:pt x="656" y="455"/>
                    <a:pt x="681" y="361"/>
                    <a:pt x="743" y="299"/>
                  </a:cubicBezTo>
                  <a:cubicBezTo>
                    <a:pt x="752" y="290"/>
                    <a:pt x="761" y="281"/>
                    <a:pt x="773" y="276"/>
                  </a:cubicBezTo>
                  <a:cubicBezTo>
                    <a:pt x="794" y="269"/>
                    <a:pt x="803" y="278"/>
                    <a:pt x="817" y="290"/>
                  </a:cubicBezTo>
                  <a:cubicBezTo>
                    <a:pt x="829" y="301"/>
                    <a:pt x="841" y="313"/>
                    <a:pt x="859" y="315"/>
                  </a:cubicBezTo>
                  <a:cubicBezTo>
                    <a:pt x="904" y="320"/>
                    <a:pt x="918" y="252"/>
                    <a:pt x="970" y="269"/>
                  </a:cubicBezTo>
                  <a:cubicBezTo>
                    <a:pt x="975" y="271"/>
                    <a:pt x="980" y="269"/>
                    <a:pt x="983" y="266"/>
                  </a:cubicBezTo>
                  <a:cubicBezTo>
                    <a:pt x="985" y="267"/>
                    <a:pt x="988" y="267"/>
                    <a:pt x="991" y="266"/>
                  </a:cubicBezTo>
                  <a:cubicBezTo>
                    <a:pt x="1042" y="249"/>
                    <a:pt x="1056" y="317"/>
                    <a:pt x="1102" y="312"/>
                  </a:cubicBezTo>
                  <a:cubicBezTo>
                    <a:pt x="1119" y="310"/>
                    <a:pt x="1131" y="298"/>
                    <a:pt x="1143" y="287"/>
                  </a:cubicBezTo>
                  <a:cubicBezTo>
                    <a:pt x="1154" y="277"/>
                    <a:pt x="1165" y="267"/>
                    <a:pt x="1181" y="271"/>
                  </a:cubicBezTo>
                  <a:cubicBezTo>
                    <a:pt x="1195" y="273"/>
                    <a:pt x="1208" y="286"/>
                    <a:pt x="1217" y="296"/>
                  </a:cubicBezTo>
                  <a:cubicBezTo>
                    <a:pt x="1280" y="358"/>
                    <a:pt x="1305" y="452"/>
                    <a:pt x="1286" y="537"/>
                  </a:cubicBezTo>
                  <a:cubicBezTo>
                    <a:pt x="1284" y="544"/>
                    <a:pt x="1288" y="550"/>
                    <a:pt x="1293" y="553"/>
                  </a:cubicBezTo>
                  <a:cubicBezTo>
                    <a:pt x="1289" y="562"/>
                    <a:pt x="1298" y="575"/>
                    <a:pt x="1309" y="573"/>
                  </a:cubicBezTo>
                  <a:cubicBezTo>
                    <a:pt x="1311" y="580"/>
                    <a:pt x="1317" y="585"/>
                    <a:pt x="1326" y="582"/>
                  </a:cubicBezTo>
                  <a:cubicBezTo>
                    <a:pt x="1334" y="579"/>
                    <a:pt x="1347" y="568"/>
                    <a:pt x="1355" y="580"/>
                  </a:cubicBezTo>
                  <a:cubicBezTo>
                    <a:pt x="1362" y="589"/>
                    <a:pt x="1355" y="620"/>
                    <a:pt x="1353" y="629"/>
                  </a:cubicBezTo>
                  <a:cubicBezTo>
                    <a:pt x="1351" y="642"/>
                    <a:pt x="1348" y="655"/>
                    <a:pt x="1344" y="668"/>
                  </a:cubicBezTo>
                  <a:cubicBezTo>
                    <a:pt x="1344" y="671"/>
                    <a:pt x="1331" y="717"/>
                    <a:pt x="1321" y="703"/>
                  </a:cubicBezTo>
                  <a:cubicBezTo>
                    <a:pt x="1319" y="700"/>
                    <a:pt x="1316" y="699"/>
                    <a:pt x="1313" y="698"/>
                  </a:cubicBezTo>
                  <a:cubicBezTo>
                    <a:pt x="1307" y="692"/>
                    <a:pt x="1297" y="691"/>
                    <a:pt x="1291" y="700"/>
                  </a:cubicBezTo>
                  <a:cubicBezTo>
                    <a:pt x="1263" y="746"/>
                    <a:pt x="1235" y="792"/>
                    <a:pt x="1206" y="838"/>
                  </a:cubicBezTo>
                  <a:cubicBezTo>
                    <a:pt x="1205" y="839"/>
                    <a:pt x="1204" y="841"/>
                    <a:pt x="1203" y="843"/>
                  </a:cubicBezTo>
                  <a:cubicBezTo>
                    <a:pt x="1186" y="870"/>
                    <a:pt x="1169" y="898"/>
                    <a:pt x="1152" y="925"/>
                  </a:cubicBezTo>
                  <a:cubicBezTo>
                    <a:pt x="1132" y="958"/>
                    <a:pt x="1112" y="996"/>
                    <a:pt x="1082" y="1021"/>
                  </a:cubicBezTo>
                  <a:cubicBezTo>
                    <a:pt x="1059" y="1039"/>
                    <a:pt x="1032" y="1049"/>
                    <a:pt x="1004" y="1050"/>
                  </a:cubicBezTo>
                  <a:cubicBezTo>
                    <a:pt x="1001" y="1049"/>
                    <a:pt x="999" y="1049"/>
                    <a:pt x="996" y="1050"/>
                  </a:cubicBezTo>
                  <a:cubicBezTo>
                    <a:pt x="995" y="1050"/>
                    <a:pt x="994" y="1050"/>
                    <a:pt x="993" y="1050"/>
                  </a:cubicBezTo>
                  <a:cubicBezTo>
                    <a:pt x="984" y="1050"/>
                    <a:pt x="974" y="1049"/>
                    <a:pt x="964" y="1047"/>
                  </a:cubicBezTo>
                  <a:cubicBezTo>
                    <a:pt x="958" y="1045"/>
                    <a:pt x="953" y="1048"/>
                    <a:pt x="950" y="1053"/>
                  </a:cubicBezTo>
                  <a:cubicBezTo>
                    <a:pt x="924" y="1050"/>
                    <a:pt x="899" y="1041"/>
                    <a:pt x="879" y="1024"/>
                  </a:cubicBezTo>
                  <a:cubicBezTo>
                    <a:pt x="848" y="999"/>
                    <a:pt x="829" y="961"/>
                    <a:pt x="808" y="928"/>
                  </a:cubicBezTo>
                  <a:cubicBezTo>
                    <a:pt x="762" y="853"/>
                    <a:pt x="716" y="778"/>
                    <a:pt x="669" y="703"/>
                  </a:cubicBezTo>
                  <a:close/>
                  <a:moveTo>
                    <a:pt x="1048" y="1137"/>
                  </a:moveTo>
                  <a:cubicBezTo>
                    <a:pt x="1030" y="1172"/>
                    <a:pt x="1009" y="1204"/>
                    <a:pt x="982" y="1233"/>
                  </a:cubicBezTo>
                  <a:cubicBezTo>
                    <a:pt x="940" y="1225"/>
                    <a:pt x="915" y="1183"/>
                    <a:pt x="895" y="1148"/>
                  </a:cubicBezTo>
                  <a:cubicBezTo>
                    <a:pt x="896" y="1147"/>
                    <a:pt x="897" y="1146"/>
                    <a:pt x="897" y="1145"/>
                  </a:cubicBezTo>
                  <a:cubicBezTo>
                    <a:pt x="912" y="1124"/>
                    <a:pt x="924" y="1102"/>
                    <a:pt x="932" y="1078"/>
                  </a:cubicBezTo>
                  <a:cubicBezTo>
                    <a:pt x="952" y="1082"/>
                    <a:pt x="974" y="1083"/>
                    <a:pt x="997" y="1078"/>
                  </a:cubicBezTo>
                  <a:cubicBezTo>
                    <a:pt x="1007" y="1078"/>
                    <a:pt x="1017" y="1077"/>
                    <a:pt x="1027" y="1075"/>
                  </a:cubicBezTo>
                  <a:cubicBezTo>
                    <a:pt x="1034" y="1096"/>
                    <a:pt x="1041" y="1117"/>
                    <a:pt x="1048" y="1137"/>
                  </a:cubicBezTo>
                  <a:close/>
                  <a:moveTo>
                    <a:pt x="703" y="948"/>
                  </a:moveTo>
                  <a:cubicBezTo>
                    <a:pt x="702" y="947"/>
                    <a:pt x="702" y="946"/>
                    <a:pt x="701" y="946"/>
                  </a:cubicBezTo>
                  <a:cubicBezTo>
                    <a:pt x="715" y="921"/>
                    <a:pt x="727" y="894"/>
                    <a:pt x="736" y="867"/>
                  </a:cubicBezTo>
                  <a:cubicBezTo>
                    <a:pt x="761" y="907"/>
                    <a:pt x="786" y="947"/>
                    <a:pt x="811" y="987"/>
                  </a:cubicBezTo>
                  <a:cubicBezTo>
                    <a:pt x="836" y="1024"/>
                    <a:pt x="868" y="1054"/>
                    <a:pt x="905" y="1069"/>
                  </a:cubicBezTo>
                  <a:cubicBezTo>
                    <a:pt x="897" y="1092"/>
                    <a:pt x="887" y="1112"/>
                    <a:pt x="873" y="1131"/>
                  </a:cubicBezTo>
                  <a:cubicBezTo>
                    <a:pt x="870" y="1135"/>
                    <a:pt x="870" y="1140"/>
                    <a:pt x="872" y="1143"/>
                  </a:cubicBezTo>
                  <a:cubicBezTo>
                    <a:pt x="868" y="1147"/>
                    <a:pt x="866" y="1153"/>
                    <a:pt x="870" y="1160"/>
                  </a:cubicBezTo>
                  <a:cubicBezTo>
                    <a:pt x="888" y="1192"/>
                    <a:pt x="909" y="1226"/>
                    <a:pt x="940" y="1245"/>
                  </a:cubicBezTo>
                  <a:cubicBezTo>
                    <a:pt x="927" y="1272"/>
                    <a:pt x="914" y="1299"/>
                    <a:pt x="901" y="1326"/>
                  </a:cubicBezTo>
                  <a:cubicBezTo>
                    <a:pt x="840" y="1197"/>
                    <a:pt x="775" y="1071"/>
                    <a:pt x="703" y="948"/>
                  </a:cubicBezTo>
                  <a:close/>
                  <a:moveTo>
                    <a:pt x="962" y="1464"/>
                  </a:moveTo>
                  <a:cubicBezTo>
                    <a:pt x="947" y="1428"/>
                    <a:pt x="932" y="1393"/>
                    <a:pt x="915" y="1358"/>
                  </a:cubicBezTo>
                  <a:cubicBezTo>
                    <a:pt x="917" y="1357"/>
                    <a:pt x="918" y="1355"/>
                    <a:pt x="918" y="1354"/>
                  </a:cubicBezTo>
                  <a:cubicBezTo>
                    <a:pt x="934" y="1322"/>
                    <a:pt x="950" y="1289"/>
                    <a:pt x="965" y="1257"/>
                  </a:cubicBezTo>
                  <a:cubicBezTo>
                    <a:pt x="974" y="1260"/>
                    <a:pt x="982" y="1262"/>
                    <a:pt x="991" y="1262"/>
                  </a:cubicBezTo>
                  <a:cubicBezTo>
                    <a:pt x="1005" y="1282"/>
                    <a:pt x="1019" y="1303"/>
                    <a:pt x="1033" y="1323"/>
                  </a:cubicBezTo>
                  <a:cubicBezTo>
                    <a:pt x="1034" y="1324"/>
                    <a:pt x="1036" y="1326"/>
                    <a:pt x="1037" y="1326"/>
                  </a:cubicBezTo>
                  <a:cubicBezTo>
                    <a:pt x="1011" y="1372"/>
                    <a:pt x="987" y="1418"/>
                    <a:pt x="962" y="1464"/>
                  </a:cubicBezTo>
                  <a:close/>
                  <a:moveTo>
                    <a:pt x="1052" y="1300"/>
                  </a:moveTo>
                  <a:cubicBezTo>
                    <a:pt x="1038" y="1281"/>
                    <a:pt x="1025" y="1261"/>
                    <a:pt x="1012" y="1242"/>
                  </a:cubicBezTo>
                  <a:cubicBezTo>
                    <a:pt x="1035" y="1215"/>
                    <a:pt x="1054" y="1186"/>
                    <a:pt x="1071" y="1155"/>
                  </a:cubicBezTo>
                  <a:cubicBezTo>
                    <a:pt x="1077" y="1153"/>
                    <a:pt x="1081" y="1147"/>
                    <a:pt x="1078" y="1139"/>
                  </a:cubicBezTo>
                  <a:cubicBezTo>
                    <a:pt x="1070" y="1115"/>
                    <a:pt x="1062" y="1091"/>
                    <a:pt x="1054" y="1067"/>
                  </a:cubicBezTo>
                  <a:cubicBezTo>
                    <a:pt x="1092" y="1052"/>
                    <a:pt x="1124" y="1022"/>
                    <a:pt x="1149" y="984"/>
                  </a:cubicBezTo>
                  <a:cubicBezTo>
                    <a:pt x="1171" y="950"/>
                    <a:pt x="1192" y="916"/>
                    <a:pt x="1214" y="881"/>
                  </a:cubicBezTo>
                  <a:cubicBezTo>
                    <a:pt x="1226" y="916"/>
                    <a:pt x="1243" y="950"/>
                    <a:pt x="1264" y="980"/>
                  </a:cubicBezTo>
                  <a:cubicBezTo>
                    <a:pt x="1183" y="1080"/>
                    <a:pt x="1115" y="1188"/>
                    <a:pt x="1052" y="130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081F64D-C3E9-4ECA-8FD9-8574898FD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046" y="5135575"/>
              <a:ext cx="457560" cy="470709"/>
            </a:xfrm>
            <a:custGeom>
              <a:avLst/>
              <a:gdLst>
                <a:gd name="T0" fmla="*/ 87 w 153"/>
                <a:gd name="T1" fmla="*/ 158 h 158"/>
                <a:gd name="T2" fmla="*/ 153 w 153"/>
                <a:gd name="T3" fmla="*/ 62 h 158"/>
                <a:gd name="T4" fmla="*/ 132 w 153"/>
                <a:gd name="T5" fmla="*/ 0 h 158"/>
                <a:gd name="T6" fmla="*/ 102 w 153"/>
                <a:gd name="T7" fmla="*/ 3 h 158"/>
                <a:gd name="T8" fmla="*/ 37 w 153"/>
                <a:gd name="T9" fmla="*/ 3 h 158"/>
                <a:gd name="T10" fmla="*/ 2 w 153"/>
                <a:gd name="T11" fmla="*/ 70 h 158"/>
                <a:gd name="T12" fmla="*/ 0 w 153"/>
                <a:gd name="T13" fmla="*/ 73 h 158"/>
                <a:gd name="T14" fmla="*/ 87 w 153"/>
                <a:gd name="T1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58">
                  <a:moveTo>
                    <a:pt x="87" y="158"/>
                  </a:moveTo>
                  <a:cubicBezTo>
                    <a:pt x="114" y="129"/>
                    <a:pt x="135" y="97"/>
                    <a:pt x="153" y="62"/>
                  </a:cubicBezTo>
                  <a:cubicBezTo>
                    <a:pt x="146" y="42"/>
                    <a:pt x="139" y="21"/>
                    <a:pt x="132" y="0"/>
                  </a:cubicBezTo>
                  <a:cubicBezTo>
                    <a:pt x="122" y="2"/>
                    <a:pt x="112" y="3"/>
                    <a:pt x="102" y="3"/>
                  </a:cubicBezTo>
                  <a:cubicBezTo>
                    <a:pt x="79" y="8"/>
                    <a:pt x="57" y="7"/>
                    <a:pt x="37" y="3"/>
                  </a:cubicBezTo>
                  <a:cubicBezTo>
                    <a:pt x="29" y="27"/>
                    <a:pt x="17" y="49"/>
                    <a:pt x="2" y="70"/>
                  </a:cubicBezTo>
                  <a:cubicBezTo>
                    <a:pt x="2" y="71"/>
                    <a:pt x="1" y="72"/>
                    <a:pt x="0" y="73"/>
                  </a:cubicBezTo>
                  <a:cubicBezTo>
                    <a:pt x="20" y="108"/>
                    <a:pt x="45" y="150"/>
                    <a:pt x="87" y="158"/>
                  </a:cubicBezTo>
                  <a:close/>
                </a:path>
              </a:pathLst>
            </a:custGeom>
            <a:solidFill>
              <a:srgbClr val="EE73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B660D47-1BB8-40C8-A2CD-E303DF66A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528" y="5677284"/>
              <a:ext cx="364208" cy="617969"/>
            </a:xfrm>
            <a:custGeom>
              <a:avLst/>
              <a:gdLst>
                <a:gd name="T0" fmla="*/ 76 w 122"/>
                <a:gd name="T1" fmla="*/ 5 h 207"/>
                <a:gd name="T2" fmla="*/ 50 w 122"/>
                <a:gd name="T3" fmla="*/ 0 h 207"/>
                <a:gd name="T4" fmla="*/ 3 w 122"/>
                <a:gd name="T5" fmla="*/ 97 h 207"/>
                <a:gd name="T6" fmla="*/ 0 w 122"/>
                <a:gd name="T7" fmla="*/ 101 h 207"/>
                <a:gd name="T8" fmla="*/ 47 w 122"/>
                <a:gd name="T9" fmla="*/ 207 h 207"/>
                <a:gd name="T10" fmla="*/ 122 w 122"/>
                <a:gd name="T11" fmla="*/ 69 h 207"/>
                <a:gd name="T12" fmla="*/ 118 w 122"/>
                <a:gd name="T13" fmla="*/ 66 h 207"/>
                <a:gd name="T14" fmla="*/ 76 w 122"/>
                <a:gd name="T15" fmla="*/ 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207">
                  <a:moveTo>
                    <a:pt x="76" y="5"/>
                  </a:moveTo>
                  <a:cubicBezTo>
                    <a:pt x="67" y="5"/>
                    <a:pt x="59" y="3"/>
                    <a:pt x="50" y="0"/>
                  </a:cubicBezTo>
                  <a:cubicBezTo>
                    <a:pt x="35" y="32"/>
                    <a:pt x="19" y="65"/>
                    <a:pt x="3" y="97"/>
                  </a:cubicBezTo>
                  <a:cubicBezTo>
                    <a:pt x="3" y="98"/>
                    <a:pt x="2" y="100"/>
                    <a:pt x="0" y="101"/>
                  </a:cubicBezTo>
                  <a:cubicBezTo>
                    <a:pt x="17" y="136"/>
                    <a:pt x="32" y="171"/>
                    <a:pt x="47" y="207"/>
                  </a:cubicBezTo>
                  <a:cubicBezTo>
                    <a:pt x="72" y="161"/>
                    <a:pt x="96" y="115"/>
                    <a:pt x="122" y="69"/>
                  </a:cubicBezTo>
                  <a:cubicBezTo>
                    <a:pt x="121" y="69"/>
                    <a:pt x="119" y="67"/>
                    <a:pt x="118" y="66"/>
                  </a:cubicBezTo>
                  <a:cubicBezTo>
                    <a:pt x="104" y="46"/>
                    <a:pt x="90" y="25"/>
                    <a:pt x="76" y="5"/>
                  </a:cubicBezTo>
                  <a:close/>
                </a:path>
              </a:pathLst>
            </a:custGeom>
            <a:solidFill>
              <a:srgbClr val="EE73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B6D9214-3A02-40CF-AEF2-95052B589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777" y="4831850"/>
              <a:ext cx="2421913" cy="2026150"/>
            </a:xfrm>
            <a:custGeom>
              <a:avLst/>
              <a:gdLst>
                <a:gd name="T0" fmla="*/ 683 w 811"/>
                <a:gd name="T1" fmla="*/ 457 h 680"/>
                <a:gd name="T2" fmla="*/ 691 w 811"/>
                <a:gd name="T3" fmla="*/ 418 h 680"/>
                <a:gd name="T4" fmla="*/ 674 w 811"/>
                <a:gd name="T5" fmla="*/ 395 h 680"/>
                <a:gd name="T6" fmla="*/ 624 w 811"/>
                <a:gd name="T7" fmla="*/ 295 h 680"/>
                <a:gd name="T8" fmla="*/ 642 w 811"/>
                <a:gd name="T9" fmla="*/ 279 h 680"/>
                <a:gd name="T10" fmla="*/ 663 w 811"/>
                <a:gd name="T11" fmla="*/ 267 h 680"/>
                <a:gd name="T12" fmla="*/ 764 w 811"/>
                <a:gd name="T13" fmla="*/ 210 h 680"/>
                <a:gd name="T14" fmla="*/ 811 w 811"/>
                <a:gd name="T15" fmla="*/ 109 h 680"/>
                <a:gd name="T16" fmla="*/ 735 w 811"/>
                <a:gd name="T17" fmla="*/ 67 h 680"/>
                <a:gd name="T18" fmla="*/ 697 w 811"/>
                <a:gd name="T19" fmla="*/ 30 h 680"/>
                <a:gd name="T20" fmla="*/ 389 w 811"/>
                <a:gd name="T21" fmla="*/ 530 h 680"/>
                <a:gd name="T22" fmla="*/ 363 w 811"/>
                <a:gd name="T23" fmla="*/ 527 h 680"/>
                <a:gd name="T24" fmla="*/ 101 w 811"/>
                <a:gd name="T25" fmla="*/ 0 h 680"/>
                <a:gd name="T26" fmla="*/ 23 w 811"/>
                <a:gd name="T27" fmla="*/ 80 h 680"/>
                <a:gd name="T28" fmla="*/ 0 w 811"/>
                <a:gd name="T29" fmla="*/ 94 h 680"/>
                <a:gd name="T30" fmla="*/ 59 w 811"/>
                <a:gd name="T31" fmla="*/ 209 h 680"/>
                <a:gd name="T32" fmla="*/ 154 w 811"/>
                <a:gd name="T33" fmla="*/ 234 h 680"/>
                <a:gd name="T34" fmla="*/ 174 w 811"/>
                <a:gd name="T35" fmla="*/ 240 h 680"/>
                <a:gd name="T36" fmla="*/ 168 w 811"/>
                <a:gd name="T37" fmla="*/ 267 h 680"/>
                <a:gd name="T38" fmla="*/ 116 w 811"/>
                <a:gd name="T39" fmla="*/ 380 h 680"/>
                <a:gd name="T40" fmla="*/ 89 w 811"/>
                <a:gd name="T41" fmla="*/ 445 h 680"/>
                <a:gd name="T42" fmla="*/ 129 w 811"/>
                <a:gd name="T43" fmla="*/ 505 h 680"/>
                <a:gd name="T44" fmla="*/ 272 w 811"/>
                <a:gd name="T45" fmla="*/ 680 h 680"/>
                <a:gd name="T46" fmla="*/ 530 w 811"/>
                <a:gd name="T47" fmla="*/ 680 h 680"/>
                <a:gd name="T48" fmla="*/ 646 w 811"/>
                <a:gd name="T49" fmla="*/ 511 h 680"/>
                <a:gd name="T50" fmla="*/ 683 w 811"/>
                <a:gd name="T51" fmla="*/ 457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1" h="680">
                  <a:moveTo>
                    <a:pt x="683" y="457"/>
                  </a:moveTo>
                  <a:cubicBezTo>
                    <a:pt x="693" y="443"/>
                    <a:pt x="700" y="437"/>
                    <a:pt x="691" y="418"/>
                  </a:cubicBezTo>
                  <a:cubicBezTo>
                    <a:pt x="687" y="410"/>
                    <a:pt x="679" y="402"/>
                    <a:pt x="674" y="395"/>
                  </a:cubicBezTo>
                  <a:cubicBezTo>
                    <a:pt x="653" y="364"/>
                    <a:pt x="637" y="330"/>
                    <a:pt x="624" y="295"/>
                  </a:cubicBezTo>
                  <a:cubicBezTo>
                    <a:pt x="620" y="283"/>
                    <a:pt x="632" y="276"/>
                    <a:pt x="642" y="279"/>
                  </a:cubicBezTo>
                  <a:cubicBezTo>
                    <a:pt x="643" y="270"/>
                    <a:pt x="653" y="261"/>
                    <a:pt x="663" y="267"/>
                  </a:cubicBezTo>
                  <a:cubicBezTo>
                    <a:pt x="708" y="294"/>
                    <a:pt x="746" y="246"/>
                    <a:pt x="764" y="210"/>
                  </a:cubicBezTo>
                  <a:cubicBezTo>
                    <a:pt x="781" y="177"/>
                    <a:pt x="796" y="143"/>
                    <a:pt x="811" y="109"/>
                  </a:cubicBezTo>
                  <a:cubicBezTo>
                    <a:pt x="784" y="100"/>
                    <a:pt x="758" y="86"/>
                    <a:pt x="735" y="67"/>
                  </a:cubicBezTo>
                  <a:cubicBezTo>
                    <a:pt x="721" y="56"/>
                    <a:pt x="709" y="44"/>
                    <a:pt x="697" y="30"/>
                  </a:cubicBezTo>
                  <a:cubicBezTo>
                    <a:pt x="574" y="183"/>
                    <a:pt x="481" y="357"/>
                    <a:pt x="389" y="530"/>
                  </a:cubicBezTo>
                  <a:cubicBezTo>
                    <a:pt x="383" y="542"/>
                    <a:pt x="368" y="537"/>
                    <a:pt x="363" y="527"/>
                  </a:cubicBezTo>
                  <a:cubicBezTo>
                    <a:pt x="287" y="346"/>
                    <a:pt x="199" y="170"/>
                    <a:pt x="101" y="0"/>
                  </a:cubicBezTo>
                  <a:cubicBezTo>
                    <a:pt x="80" y="31"/>
                    <a:pt x="54" y="59"/>
                    <a:pt x="23" y="80"/>
                  </a:cubicBezTo>
                  <a:cubicBezTo>
                    <a:pt x="15" y="85"/>
                    <a:pt x="7" y="90"/>
                    <a:pt x="0" y="94"/>
                  </a:cubicBezTo>
                  <a:cubicBezTo>
                    <a:pt x="13" y="131"/>
                    <a:pt x="24" y="185"/>
                    <a:pt x="59" y="209"/>
                  </a:cubicBezTo>
                  <a:cubicBezTo>
                    <a:pt x="86" y="227"/>
                    <a:pt x="122" y="227"/>
                    <a:pt x="154" y="234"/>
                  </a:cubicBezTo>
                  <a:cubicBezTo>
                    <a:pt x="160" y="230"/>
                    <a:pt x="170" y="233"/>
                    <a:pt x="174" y="240"/>
                  </a:cubicBezTo>
                  <a:cubicBezTo>
                    <a:pt x="186" y="247"/>
                    <a:pt x="181" y="268"/>
                    <a:pt x="168" y="267"/>
                  </a:cubicBezTo>
                  <a:cubicBezTo>
                    <a:pt x="151" y="305"/>
                    <a:pt x="133" y="342"/>
                    <a:pt x="116" y="380"/>
                  </a:cubicBezTo>
                  <a:cubicBezTo>
                    <a:pt x="107" y="398"/>
                    <a:pt x="89" y="424"/>
                    <a:pt x="89" y="445"/>
                  </a:cubicBezTo>
                  <a:cubicBezTo>
                    <a:pt x="90" y="466"/>
                    <a:pt x="115" y="488"/>
                    <a:pt x="129" y="505"/>
                  </a:cubicBezTo>
                  <a:cubicBezTo>
                    <a:pt x="176" y="563"/>
                    <a:pt x="224" y="622"/>
                    <a:pt x="272" y="680"/>
                  </a:cubicBezTo>
                  <a:cubicBezTo>
                    <a:pt x="530" y="680"/>
                    <a:pt x="530" y="680"/>
                    <a:pt x="530" y="680"/>
                  </a:cubicBezTo>
                  <a:cubicBezTo>
                    <a:pt x="568" y="624"/>
                    <a:pt x="607" y="567"/>
                    <a:pt x="646" y="511"/>
                  </a:cubicBezTo>
                  <a:cubicBezTo>
                    <a:pt x="659" y="493"/>
                    <a:pt x="671" y="475"/>
                    <a:pt x="683" y="4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734F4C0B-CB59-45E5-BC49-6484AD35D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3" y="5105334"/>
              <a:ext cx="2432432" cy="1752666"/>
            </a:xfrm>
            <a:custGeom>
              <a:avLst/>
              <a:gdLst>
                <a:gd name="T0" fmla="*/ 659 w 814"/>
                <a:gd name="T1" fmla="*/ 299 h 588"/>
                <a:gd name="T2" fmla="*/ 719 w 814"/>
                <a:gd name="T3" fmla="*/ 168 h 588"/>
                <a:gd name="T4" fmla="*/ 614 w 814"/>
                <a:gd name="T5" fmla="*/ 134 h 588"/>
                <a:gd name="T6" fmla="*/ 553 w 814"/>
                <a:gd name="T7" fmla="*/ 13 h 588"/>
                <a:gd name="T8" fmla="*/ 134 w 814"/>
                <a:gd name="T9" fmla="*/ 106 h 588"/>
                <a:gd name="T10" fmla="*/ 61 w 814"/>
                <a:gd name="T11" fmla="*/ 588 h 588"/>
                <a:gd name="T12" fmla="*/ 814 w 814"/>
                <a:gd name="T13" fmla="*/ 588 h 588"/>
                <a:gd name="T14" fmla="*/ 656 w 814"/>
                <a:gd name="T15" fmla="*/ 394 h 588"/>
                <a:gd name="T16" fmla="*/ 659 w 814"/>
                <a:gd name="T17" fmla="*/ 299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4" h="588">
                  <a:moveTo>
                    <a:pt x="659" y="299"/>
                  </a:moveTo>
                  <a:cubicBezTo>
                    <a:pt x="679" y="255"/>
                    <a:pt x="699" y="211"/>
                    <a:pt x="719" y="168"/>
                  </a:cubicBezTo>
                  <a:cubicBezTo>
                    <a:pt x="683" y="160"/>
                    <a:pt x="643" y="158"/>
                    <a:pt x="614" y="134"/>
                  </a:cubicBezTo>
                  <a:cubicBezTo>
                    <a:pt x="579" y="105"/>
                    <a:pt x="567" y="54"/>
                    <a:pt x="553" y="13"/>
                  </a:cubicBezTo>
                  <a:cubicBezTo>
                    <a:pt x="418" y="64"/>
                    <a:pt x="250" y="0"/>
                    <a:pt x="134" y="106"/>
                  </a:cubicBezTo>
                  <a:cubicBezTo>
                    <a:pt x="0" y="230"/>
                    <a:pt x="27" y="426"/>
                    <a:pt x="61" y="588"/>
                  </a:cubicBezTo>
                  <a:cubicBezTo>
                    <a:pt x="814" y="588"/>
                    <a:pt x="814" y="588"/>
                    <a:pt x="814" y="588"/>
                  </a:cubicBezTo>
                  <a:cubicBezTo>
                    <a:pt x="761" y="524"/>
                    <a:pt x="708" y="459"/>
                    <a:pt x="656" y="394"/>
                  </a:cubicBezTo>
                  <a:cubicBezTo>
                    <a:pt x="628" y="359"/>
                    <a:pt x="641" y="336"/>
                    <a:pt x="659" y="2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5809DA4-2192-4A48-8EDE-0C64A77DB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72" y="5180279"/>
              <a:ext cx="2306209" cy="1677721"/>
            </a:xfrm>
            <a:custGeom>
              <a:avLst/>
              <a:gdLst>
                <a:gd name="T0" fmla="*/ 751 w 772"/>
                <a:gd name="T1" fmla="*/ 258 h 563"/>
                <a:gd name="T2" fmla="*/ 632 w 772"/>
                <a:gd name="T3" fmla="*/ 63 h 563"/>
                <a:gd name="T4" fmla="*/ 383 w 772"/>
                <a:gd name="T5" fmla="*/ 14 h 563"/>
                <a:gd name="T6" fmla="*/ 275 w 772"/>
                <a:gd name="T7" fmla="*/ 0 h 563"/>
                <a:gd name="T8" fmla="*/ 90 w 772"/>
                <a:gd name="T9" fmla="*/ 178 h 563"/>
                <a:gd name="T10" fmla="*/ 119 w 772"/>
                <a:gd name="T11" fmla="*/ 239 h 563"/>
                <a:gd name="T12" fmla="*/ 156 w 772"/>
                <a:gd name="T13" fmla="*/ 294 h 563"/>
                <a:gd name="T14" fmla="*/ 125 w 772"/>
                <a:gd name="T15" fmla="*/ 381 h 563"/>
                <a:gd name="T16" fmla="*/ 0 w 772"/>
                <a:gd name="T17" fmla="*/ 563 h 563"/>
                <a:gd name="T18" fmla="*/ 731 w 772"/>
                <a:gd name="T19" fmla="*/ 563 h 563"/>
                <a:gd name="T20" fmla="*/ 751 w 772"/>
                <a:gd name="T21" fmla="*/ 258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2" h="563">
                  <a:moveTo>
                    <a:pt x="751" y="258"/>
                  </a:moveTo>
                  <a:cubicBezTo>
                    <a:pt x="736" y="182"/>
                    <a:pt x="697" y="107"/>
                    <a:pt x="632" y="63"/>
                  </a:cubicBezTo>
                  <a:cubicBezTo>
                    <a:pt x="559" y="12"/>
                    <a:pt x="468" y="17"/>
                    <a:pt x="383" y="14"/>
                  </a:cubicBezTo>
                  <a:cubicBezTo>
                    <a:pt x="346" y="12"/>
                    <a:pt x="310" y="9"/>
                    <a:pt x="275" y="0"/>
                  </a:cubicBezTo>
                  <a:cubicBezTo>
                    <a:pt x="244" y="71"/>
                    <a:pt x="188" y="228"/>
                    <a:pt x="90" y="178"/>
                  </a:cubicBezTo>
                  <a:cubicBezTo>
                    <a:pt x="98" y="199"/>
                    <a:pt x="107" y="219"/>
                    <a:pt x="119" y="239"/>
                  </a:cubicBezTo>
                  <a:cubicBezTo>
                    <a:pt x="130" y="258"/>
                    <a:pt x="145" y="275"/>
                    <a:pt x="156" y="294"/>
                  </a:cubicBezTo>
                  <a:cubicBezTo>
                    <a:pt x="173" y="327"/>
                    <a:pt x="143" y="355"/>
                    <a:pt x="125" y="381"/>
                  </a:cubicBezTo>
                  <a:cubicBezTo>
                    <a:pt x="83" y="442"/>
                    <a:pt x="42" y="502"/>
                    <a:pt x="0" y="563"/>
                  </a:cubicBezTo>
                  <a:cubicBezTo>
                    <a:pt x="731" y="563"/>
                    <a:pt x="731" y="563"/>
                    <a:pt x="731" y="563"/>
                  </a:cubicBezTo>
                  <a:cubicBezTo>
                    <a:pt x="753" y="463"/>
                    <a:pt x="772" y="359"/>
                    <a:pt x="751" y="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4A4C347-D075-4BCC-A10C-74F6ECBBE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288" y="566547"/>
              <a:ext cx="4002337" cy="2220745"/>
            </a:xfrm>
            <a:custGeom>
              <a:avLst/>
              <a:gdLst>
                <a:gd name="T0" fmla="*/ 1340 w 1340"/>
                <a:gd name="T1" fmla="*/ 227 h 745"/>
                <a:gd name="T2" fmla="*/ 1340 w 1340"/>
                <a:gd name="T3" fmla="*/ 227 h 745"/>
                <a:gd name="T4" fmla="*/ 670 w 1340"/>
                <a:gd name="T5" fmla="*/ 0 h 745"/>
                <a:gd name="T6" fmla="*/ 670 w 1340"/>
                <a:gd name="T7" fmla="*/ 0 h 745"/>
                <a:gd name="T8" fmla="*/ 0 w 1340"/>
                <a:gd name="T9" fmla="*/ 227 h 745"/>
                <a:gd name="T10" fmla="*/ 0 w 1340"/>
                <a:gd name="T11" fmla="*/ 227 h 745"/>
                <a:gd name="T12" fmla="*/ 234 w 1340"/>
                <a:gd name="T13" fmla="*/ 307 h 745"/>
                <a:gd name="T14" fmla="*/ 234 w 1340"/>
                <a:gd name="T15" fmla="*/ 308 h 745"/>
                <a:gd name="T16" fmla="*/ 234 w 1340"/>
                <a:gd name="T17" fmla="*/ 569 h 745"/>
                <a:gd name="T18" fmla="*/ 269 w 1340"/>
                <a:gd name="T19" fmla="*/ 604 h 745"/>
                <a:gd name="T20" fmla="*/ 1041 w 1340"/>
                <a:gd name="T21" fmla="*/ 604 h 745"/>
                <a:gd name="T22" fmla="*/ 1076 w 1340"/>
                <a:gd name="T23" fmla="*/ 569 h 745"/>
                <a:gd name="T24" fmla="*/ 1076 w 1340"/>
                <a:gd name="T25" fmla="*/ 317 h 745"/>
                <a:gd name="T26" fmla="*/ 1340 w 1340"/>
                <a:gd name="T27" fmla="*/ 227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0" h="745">
                  <a:moveTo>
                    <a:pt x="1340" y="227"/>
                  </a:moveTo>
                  <a:cubicBezTo>
                    <a:pt x="1340" y="227"/>
                    <a:pt x="1340" y="227"/>
                    <a:pt x="1340" y="227"/>
                  </a:cubicBezTo>
                  <a:cubicBezTo>
                    <a:pt x="670" y="0"/>
                    <a:pt x="670" y="0"/>
                    <a:pt x="670" y="0"/>
                  </a:cubicBezTo>
                  <a:cubicBezTo>
                    <a:pt x="670" y="0"/>
                    <a:pt x="670" y="0"/>
                    <a:pt x="670" y="0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234" y="307"/>
                    <a:pt x="234" y="307"/>
                    <a:pt x="234" y="307"/>
                  </a:cubicBezTo>
                  <a:cubicBezTo>
                    <a:pt x="234" y="307"/>
                    <a:pt x="234" y="307"/>
                    <a:pt x="234" y="308"/>
                  </a:cubicBezTo>
                  <a:cubicBezTo>
                    <a:pt x="234" y="569"/>
                    <a:pt x="234" y="569"/>
                    <a:pt x="234" y="569"/>
                  </a:cubicBezTo>
                  <a:cubicBezTo>
                    <a:pt x="234" y="588"/>
                    <a:pt x="250" y="604"/>
                    <a:pt x="269" y="604"/>
                  </a:cubicBezTo>
                  <a:cubicBezTo>
                    <a:pt x="526" y="745"/>
                    <a:pt x="784" y="745"/>
                    <a:pt x="1041" y="604"/>
                  </a:cubicBezTo>
                  <a:cubicBezTo>
                    <a:pt x="1060" y="604"/>
                    <a:pt x="1076" y="588"/>
                    <a:pt x="1076" y="569"/>
                  </a:cubicBezTo>
                  <a:cubicBezTo>
                    <a:pt x="1076" y="317"/>
                    <a:pt x="1076" y="317"/>
                    <a:pt x="1076" y="317"/>
                  </a:cubicBezTo>
                  <a:lnTo>
                    <a:pt x="1340" y="2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90FB666-E123-4225-AF89-E1C14B336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2805" y="521843"/>
              <a:ext cx="4265303" cy="2220745"/>
            </a:xfrm>
            <a:custGeom>
              <a:avLst/>
              <a:gdLst>
                <a:gd name="T0" fmla="*/ 699 w 1428"/>
                <a:gd name="T1" fmla="*/ 739 h 745"/>
                <a:gd name="T2" fmla="*/ 309 w 1428"/>
                <a:gd name="T3" fmla="*/ 633 h 745"/>
                <a:gd name="T4" fmla="*/ 264 w 1428"/>
                <a:gd name="T5" fmla="*/ 584 h 745"/>
                <a:gd name="T6" fmla="*/ 264 w 1428"/>
                <a:gd name="T7" fmla="*/ 332 h 745"/>
                <a:gd name="T8" fmla="*/ 0 w 1428"/>
                <a:gd name="T9" fmla="*/ 242 h 745"/>
                <a:gd name="T10" fmla="*/ 714 w 1428"/>
                <a:gd name="T11" fmla="*/ 0 h 745"/>
                <a:gd name="T12" fmla="*/ 1428 w 1428"/>
                <a:gd name="T13" fmla="*/ 242 h 745"/>
                <a:gd name="T14" fmla="*/ 1134 w 1428"/>
                <a:gd name="T15" fmla="*/ 342 h 745"/>
                <a:gd name="T16" fmla="*/ 1134 w 1428"/>
                <a:gd name="T17" fmla="*/ 584 h 745"/>
                <a:gd name="T18" fmla="*/ 1089 w 1428"/>
                <a:gd name="T19" fmla="*/ 633 h 745"/>
                <a:gd name="T20" fmla="*/ 699 w 1428"/>
                <a:gd name="T21" fmla="*/ 739 h 745"/>
                <a:gd name="T22" fmla="*/ 293 w 1428"/>
                <a:gd name="T23" fmla="*/ 323 h 745"/>
                <a:gd name="T24" fmla="*/ 293 w 1428"/>
                <a:gd name="T25" fmla="*/ 584 h 745"/>
                <a:gd name="T26" fmla="*/ 313 w 1428"/>
                <a:gd name="T27" fmla="*/ 605 h 745"/>
                <a:gd name="T28" fmla="*/ 317 w 1428"/>
                <a:gd name="T29" fmla="*/ 605 h 745"/>
                <a:gd name="T30" fmla="*/ 320 w 1428"/>
                <a:gd name="T31" fmla="*/ 607 h 745"/>
                <a:gd name="T32" fmla="*/ 1079 w 1428"/>
                <a:gd name="T33" fmla="*/ 607 h 745"/>
                <a:gd name="T34" fmla="*/ 1082 w 1428"/>
                <a:gd name="T35" fmla="*/ 605 h 745"/>
                <a:gd name="T36" fmla="*/ 1085 w 1428"/>
                <a:gd name="T37" fmla="*/ 605 h 745"/>
                <a:gd name="T38" fmla="*/ 1106 w 1428"/>
                <a:gd name="T39" fmla="*/ 584 h 745"/>
                <a:gd name="T40" fmla="*/ 1106 w 1428"/>
                <a:gd name="T41" fmla="*/ 322 h 745"/>
                <a:gd name="T42" fmla="*/ 1340 w 1428"/>
                <a:gd name="T43" fmla="*/ 242 h 745"/>
                <a:gd name="T44" fmla="*/ 714 w 1428"/>
                <a:gd name="T45" fmla="*/ 30 h 745"/>
                <a:gd name="T46" fmla="*/ 88 w 1428"/>
                <a:gd name="T47" fmla="*/ 242 h 745"/>
                <a:gd name="T48" fmla="*/ 293 w 1428"/>
                <a:gd name="T49" fmla="*/ 312 h 745"/>
                <a:gd name="T50" fmla="*/ 293 w 1428"/>
                <a:gd name="T51" fmla="*/ 323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8" h="745">
                  <a:moveTo>
                    <a:pt x="699" y="739"/>
                  </a:moveTo>
                  <a:cubicBezTo>
                    <a:pt x="569" y="739"/>
                    <a:pt x="439" y="703"/>
                    <a:pt x="309" y="633"/>
                  </a:cubicBezTo>
                  <a:cubicBezTo>
                    <a:pt x="284" y="631"/>
                    <a:pt x="264" y="610"/>
                    <a:pt x="264" y="584"/>
                  </a:cubicBezTo>
                  <a:cubicBezTo>
                    <a:pt x="264" y="332"/>
                    <a:pt x="264" y="332"/>
                    <a:pt x="264" y="332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714" y="0"/>
                    <a:pt x="714" y="0"/>
                    <a:pt x="714" y="0"/>
                  </a:cubicBezTo>
                  <a:cubicBezTo>
                    <a:pt x="1428" y="242"/>
                    <a:pt x="1428" y="242"/>
                    <a:pt x="1428" y="242"/>
                  </a:cubicBezTo>
                  <a:cubicBezTo>
                    <a:pt x="1134" y="342"/>
                    <a:pt x="1134" y="342"/>
                    <a:pt x="1134" y="342"/>
                  </a:cubicBezTo>
                  <a:cubicBezTo>
                    <a:pt x="1134" y="584"/>
                    <a:pt x="1134" y="584"/>
                    <a:pt x="1134" y="584"/>
                  </a:cubicBezTo>
                  <a:cubicBezTo>
                    <a:pt x="1134" y="610"/>
                    <a:pt x="1114" y="631"/>
                    <a:pt x="1089" y="633"/>
                  </a:cubicBezTo>
                  <a:cubicBezTo>
                    <a:pt x="960" y="703"/>
                    <a:pt x="830" y="739"/>
                    <a:pt x="699" y="739"/>
                  </a:cubicBezTo>
                  <a:close/>
                  <a:moveTo>
                    <a:pt x="293" y="323"/>
                  </a:moveTo>
                  <a:cubicBezTo>
                    <a:pt x="293" y="584"/>
                    <a:pt x="293" y="584"/>
                    <a:pt x="293" y="584"/>
                  </a:cubicBezTo>
                  <a:cubicBezTo>
                    <a:pt x="293" y="596"/>
                    <a:pt x="302" y="605"/>
                    <a:pt x="313" y="605"/>
                  </a:cubicBezTo>
                  <a:cubicBezTo>
                    <a:pt x="317" y="605"/>
                    <a:pt x="317" y="605"/>
                    <a:pt x="317" y="605"/>
                  </a:cubicBezTo>
                  <a:cubicBezTo>
                    <a:pt x="320" y="607"/>
                    <a:pt x="320" y="607"/>
                    <a:pt x="320" y="607"/>
                  </a:cubicBezTo>
                  <a:cubicBezTo>
                    <a:pt x="572" y="745"/>
                    <a:pt x="827" y="745"/>
                    <a:pt x="1079" y="607"/>
                  </a:cubicBezTo>
                  <a:cubicBezTo>
                    <a:pt x="1082" y="605"/>
                    <a:pt x="1082" y="605"/>
                    <a:pt x="1082" y="605"/>
                  </a:cubicBezTo>
                  <a:cubicBezTo>
                    <a:pt x="1085" y="605"/>
                    <a:pt x="1085" y="605"/>
                    <a:pt x="1085" y="605"/>
                  </a:cubicBezTo>
                  <a:cubicBezTo>
                    <a:pt x="1097" y="605"/>
                    <a:pt x="1106" y="596"/>
                    <a:pt x="1106" y="584"/>
                  </a:cubicBezTo>
                  <a:cubicBezTo>
                    <a:pt x="1106" y="322"/>
                    <a:pt x="1106" y="322"/>
                    <a:pt x="1106" y="322"/>
                  </a:cubicBezTo>
                  <a:cubicBezTo>
                    <a:pt x="1340" y="242"/>
                    <a:pt x="1340" y="242"/>
                    <a:pt x="1340" y="242"/>
                  </a:cubicBezTo>
                  <a:cubicBezTo>
                    <a:pt x="714" y="30"/>
                    <a:pt x="714" y="30"/>
                    <a:pt x="714" y="30"/>
                  </a:cubicBezTo>
                  <a:cubicBezTo>
                    <a:pt x="88" y="242"/>
                    <a:pt x="88" y="242"/>
                    <a:pt x="88" y="242"/>
                  </a:cubicBezTo>
                  <a:cubicBezTo>
                    <a:pt x="293" y="312"/>
                    <a:pt x="293" y="312"/>
                    <a:pt x="293" y="312"/>
                  </a:cubicBezTo>
                  <a:lnTo>
                    <a:pt x="293" y="32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F84474D-D082-4215-B17D-3EEEDB61E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0869" y="1999710"/>
              <a:ext cx="2475822" cy="1543608"/>
            </a:xfrm>
            <a:custGeom>
              <a:avLst/>
              <a:gdLst>
                <a:gd name="T0" fmla="*/ 61 w 829"/>
                <a:gd name="T1" fmla="*/ 15 h 518"/>
                <a:gd name="T2" fmla="*/ 21 w 829"/>
                <a:gd name="T3" fmla="*/ 110 h 518"/>
                <a:gd name="T4" fmla="*/ 5 w 829"/>
                <a:gd name="T5" fmla="*/ 206 h 518"/>
                <a:gd name="T6" fmla="*/ 19 w 829"/>
                <a:gd name="T7" fmla="*/ 396 h 518"/>
                <a:gd name="T8" fmla="*/ 5 w 829"/>
                <a:gd name="T9" fmla="*/ 421 h 518"/>
                <a:gd name="T10" fmla="*/ 0 w 829"/>
                <a:gd name="T11" fmla="*/ 420 h 518"/>
                <a:gd name="T12" fmla="*/ 80 w 829"/>
                <a:gd name="T13" fmla="*/ 518 h 518"/>
                <a:gd name="T14" fmla="*/ 160 w 829"/>
                <a:gd name="T15" fmla="*/ 253 h 518"/>
                <a:gd name="T16" fmla="*/ 218 w 829"/>
                <a:gd name="T17" fmla="*/ 221 h 518"/>
                <a:gd name="T18" fmla="*/ 274 w 829"/>
                <a:gd name="T19" fmla="*/ 250 h 518"/>
                <a:gd name="T20" fmla="*/ 349 w 829"/>
                <a:gd name="T21" fmla="*/ 225 h 518"/>
                <a:gd name="T22" fmla="*/ 411 w 829"/>
                <a:gd name="T23" fmla="*/ 219 h 518"/>
                <a:gd name="T24" fmla="*/ 412 w 829"/>
                <a:gd name="T25" fmla="*/ 219 h 518"/>
                <a:gd name="T26" fmla="*/ 417 w 829"/>
                <a:gd name="T27" fmla="*/ 216 h 518"/>
                <a:gd name="T28" fmla="*/ 483 w 829"/>
                <a:gd name="T29" fmla="*/ 224 h 518"/>
                <a:gd name="T30" fmla="*/ 510 w 829"/>
                <a:gd name="T31" fmla="*/ 245 h 518"/>
                <a:gd name="T32" fmla="*/ 541 w 829"/>
                <a:gd name="T33" fmla="*/ 258 h 518"/>
                <a:gd name="T34" fmla="*/ 558 w 829"/>
                <a:gd name="T35" fmla="*/ 244 h 518"/>
                <a:gd name="T36" fmla="*/ 612 w 829"/>
                <a:gd name="T37" fmla="*/ 219 h 518"/>
                <a:gd name="T38" fmla="*/ 668 w 829"/>
                <a:gd name="T39" fmla="*/ 250 h 518"/>
                <a:gd name="T40" fmla="*/ 748 w 829"/>
                <a:gd name="T41" fmla="*/ 515 h 518"/>
                <a:gd name="T42" fmla="*/ 829 w 829"/>
                <a:gd name="T43" fmla="*/ 417 h 518"/>
                <a:gd name="T44" fmla="*/ 823 w 829"/>
                <a:gd name="T45" fmla="*/ 418 h 518"/>
                <a:gd name="T46" fmla="*/ 810 w 829"/>
                <a:gd name="T47" fmla="*/ 393 h 518"/>
                <a:gd name="T48" fmla="*/ 823 w 829"/>
                <a:gd name="T49" fmla="*/ 203 h 518"/>
                <a:gd name="T50" fmla="*/ 806 w 829"/>
                <a:gd name="T51" fmla="*/ 102 h 518"/>
                <a:gd name="T52" fmla="*/ 768 w 829"/>
                <a:gd name="T53" fmla="*/ 12 h 518"/>
                <a:gd name="T54" fmla="*/ 761 w 829"/>
                <a:gd name="T55" fmla="*/ 0 h 518"/>
                <a:gd name="T56" fmla="*/ 67 w 829"/>
                <a:gd name="T57" fmla="*/ 0 h 518"/>
                <a:gd name="T58" fmla="*/ 61 w 829"/>
                <a:gd name="T59" fmla="*/ 15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9" h="518">
                  <a:moveTo>
                    <a:pt x="61" y="15"/>
                  </a:moveTo>
                  <a:cubicBezTo>
                    <a:pt x="36" y="30"/>
                    <a:pt x="28" y="83"/>
                    <a:pt x="21" y="110"/>
                  </a:cubicBezTo>
                  <a:cubicBezTo>
                    <a:pt x="13" y="142"/>
                    <a:pt x="8" y="174"/>
                    <a:pt x="5" y="206"/>
                  </a:cubicBezTo>
                  <a:cubicBezTo>
                    <a:pt x="0" y="270"/>
                    <a:pt x="5" y="334"/>
                    <a:pt x="19" y="396"/>
                  </a:cubicBezTo>
                  <a:cubicBezTo>
                    <a:pt x="28" y="404"/>
                    <a:pt x="21" y="423"/>
                    <a:pt x="5" y="421"/>
                  </a:cubicBezTo>
                  <a:cubicBezTo>
                    <a:pt x="3" y="420"/>
                    <a:pt x="2" y="420"/>
                    <a:pt x="0" y="420"/>
                  </a:cubicBezTo>
                  <a:cubicBezTo>
                    <a:pt x="20" y="458"/>
                    <a:pt x="44" y="494"/>
                    <a:pt x="80" y="518"/>
                  </a:cubicBezTo>
                  <a:cubicBezTo>
                    <a:pt x="62" y="423"/>
                    <a:pt x="90" y="321"/>
                    <a:pt x="160" y="253"/>
                  </a:cubicBezTo>
                  <a:cubicBezTo>
                    <a:pt x="176" y="238"/>
                    <a:pt x="195" y="223"/>
                    <a:pt x="218" y="221"/>
                  </a:cubicBezTo>
                  <a:cubicBezTo>
                    <a:pt x="243" y="220"/>
                    <a:pt x="257" y="235"/>
                    <a:pt x="274" y="250"/>
                  </a:cubicBezTo>
                  <a:cubicBezTo>
                    <a:pt x="303" y="277"/>
                    <a:pt x="323" y="239"/>
                    <a:pt x="349" y="225"/>
                  </a:cubicBezTo>
                  <a:cubicBezTo>
                    <a:pt x="369" y="215"/>
                    <a:pt x="390" y="212"/>
                    <a:pt x="411" y="219"/>
                  </a:cubicBezTo>
                  <a:cubicBezTo>
                    <a:pt x="411" y="219"/>
                    <a:pt x="412" y="219"/>
                    <a:pt x="412" y="219"/>
                  </a:cubicBezTo>
                  <a:cubicBezTo>
                    <a:pt x="413" y="218"/>
                    <a:pt x="415" y="216"/>
                    <a:pt x="417" y="216"/>
                  </a:cubicBezTo>
                  <a:cubicBezTo>
                    <a:pt x="440" y="208"/>
                    <a:pt x="463" y="212"/>
                    <a:pt x="483" y="224"/>
                  </a:cubicBezTo>
                  <a:cubicBezTo>
                    <a:pt x="493" y="230"/>
                    <a:pt x="502" y="237"/>
                    <a:pt x="510" y="245"/>
                  </a:cubicBezTo>
                  <a:cubicBezTo>
                    <a:pt x="518" y="254"/>
                    <a:pt x="524" y="264"/>
                    <a:pt x="541" y="258"/>
                  </a:cubicBezTo>
                  <a:cubicBezTo>
                    <a:pt x="547" y="256"/>
                    <a:pt x="553" y="249"/>
                    <a:pt x="558" y="244"/>
                  </a:cubicBezTo>
                  <a:cubicBezTo>
                    <a:pt x="574" y="229"/>
                    <a:pt x="589" y="216"/>
                    <a:pt x="612" y="219"/>
                  </a:cubicBezTo>
                  <a:cubicBezTo>
                    <a:pt x="634" y="221"/>
                    <a:pt x="653" y="235"/>
                    <a:pt x="668" y="250"/>
                  </a:cubicBezTo>
                  <a:cubicBezTo>
                    <a:pt x="739" y="318"/>
                    <a:pt x="767" y="420"/>
                    <a:pt x="748" y="515"/>
                  </a:cubicBezTo>
                  <a:cubicBezTo>
                    <a:pt x="784" y="491"/>
                    <a:pt x="808" y="455"/>
                    <a:pt x="829" y="417"/>
                  </a:cubicBezTo>
                  <a:cubicBezTo>
                    <a:pt x="827" y="417"/>
                    <a:pt x="825" y="417"/>
                    <a:pt x="823" y="418"/>
                  </a:cubicBezTo>
                  <a:cubicBezTo>
                    <a:pt x="808" y="421"/>
                    <a:pt x="800" y="401"/>
                    <a:pt x="810" y="393"/>
                  </a:cubicBezTo>
                  <a:cubicBezTo>
                    <a:pt x="824" y="331"/>
                    <a:pt x="829" y="267"/>
                    <a:pt x="823" y="203"/>
                  </a:cubicBezTo>
                  <a:cubicBezTo>
                    <a:pt x="821" y="169"/>
                    <a:pt x="815" y="135"/>
                    <a:pt x="806" y="102"/>
                  </a:cubicBezTo>
                  <a:cubicBezTo>
                    <a:pt x="800" y="77"/>
                    <a:pt x="791" y="27"/>
                    <a:pt x="768" y="12"/>
                  </a:cubicBezTo>
                  <a:cubicBezTo>
                    <a:pt x="763" y="9"/>
                    <a:pt x="761" y="5"/>
                    <a:pt x="761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5"/>
                    <a:pt x="66" y="11"/>
                    <a:pt x="61" y="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B7A78114-D802-412F-8E69-2CFA15D55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115" y="1192405"/>
              <a:ext cx="837546" cy="1435792"/>
            </a:xfrm>
            <a:custGeom>
              <a:avLst/>
              <a:gdLst>
                <a:gd name="T0" fmla="*/ 278 w 280"/>
                <a:gd name="T1" fmla="*/ 13 h 482"/>
                <a:gd name="T2" fmla="*/ 276 w 280"/>
                <a:gd name="T3" fmla="*/ 10 h 482"/>
                <a:gd name="T4" fmla="*/ 276 w 280"/>
                <a:gd name="T5" fmla="*/ 8 h 482"/>
                <a:gd name="T6" fmla="*/ 265 w 280"/>
                <a:gd name="T7" fmla="*/ 2 h 482"/>
                <a:gd name="T8" fmla="*/ 264 w 280"/>
                <a:gd name="T9" fmla="*/ 2 h 482"/>
                <a:gd name="T10" fmla="*/ 260 w 280"/>
                <a:gd name="T11" fmla="*/ 2 h 482"/>
                <a:gd name="T12" fmla="*/ 252 w 280"/>
                <a:gd name="T13" fmla="*/ 2 h 482"/>
                <a:gd name="T14" fmla="*/ 246 w 280"/>
                <a:gd name="T15" fmla="*/ 10 h 482"/>
                <a:gd name="T16" fmla="*/ 246 w 280"/>
                <a:gd name="T17" fmla="*/ 12 h 482"/>
                <a:gd name="T18" fmla="*/ 49 w 280"/>
                <a:gd name="T19" fmla="*/ 149 h 482"/>
                <a:gd name="T20" fmla="*/ 47 w 280"/>
                <a:gd name="T21" fmla="*/ 151 h 482"/>
                <a:gd name="T22" fmla="*/ 43 w 280"/>
                <a:gd name="T23" fmla="*/ 158 h 482"/>
                <a:gd name="T24" fmla="*/ 31 w 280"/>
                <a:gd name="T25" fmla="*/ 387 h 482"/>
                <a:gd name="T26" fmla="*/ 1 w 280"/>
                <a:gd name="T27" fmla="*/ 471 h 482"/>
                <a:gd name="T28" fmla="*/ 18 w 280"/>
                <a:gd name="T29" fmla="*/ 471 h 482"/>
                <a:gd name="T30" fmla="*/ 28 w 280"/>
                <a:gd name="T31" fmla="*/ 406 h 482"/>
                <a:gd name="T32" fmla="*/ 33 w 280"/>
                <a:gd name="T33" fmla="*/ 467 h 482"/>
                <a:gd name="T34" fmla="*/ 50 w 280"/>
                <a:gd name="T35" fmla="*/ 462 h 482"/>
                <a:gd name="T36" fmla="*/ 45 w 280"/>
                <a:gd name="T37" fmla="*/ 414 h 482"/>
                <a:gd name="T38" fmla="*/ 59 w 280"/>
                <a:gd name="T39" fmla="*/ 454 h 482"/>
                <a:gd name="T40" fmla="*/ 76 w 280"/>
                <a:gd name="T41" fmla="*/ 454 h 482"/>
                <a:gd name="T42" fmla="*/ 48 w 280"/>
                <a:gd name="T43" fmla="*/ 392 h 482"/>
                <a:gd name="T44" fmla="*/ 60 w 280"/>
                <a:gd name="T45" fmla="*/ 163 h 482"/>
                <a:gd name="T46" fmla="*/ 253 w 280"/>
                <a:gd name="T47" fmla="*/ 28 h 482"/>
                <a:gd name="T48" fmla="*/ 264 w 280"/>
                <a:gd name="T49" fmla="*/ 32 h 482"/>
                <a:gd name="T50" fmla="*/ 266 w 280"/>
                <a:gd name="T51" fmla="*/ 31 h 482"/>
                <a:gd name="T52" fmla="*/ 270 w 280"/>
                <a:gd name="T53" fmla="*/ 31 h 482"/>
                <a:gd name="T54" fmla="*/ 276 w 280"/>
                <a:gd name="T55" fmla="*/ 25 h 482"/>
                <a:gd name="T56" fmla="*/ 276 w 280"/>
                <a:gd name="T57" fmla="*/ 24 h 482"/>
                <a:gd name="T58" fmla="*/ 278 w 280"/>
                <a:gd name="T59" fmla="*/ 13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0" h="482">
                  <a:moveTo>
                    <a:pt x="278" y="13"/>
                  </a:moveTo>
                  <a:cubicBezTo>
                    <a:pt x="277" y="12"/>
                    <a:pt x="277" y="11"/>
                    <a:pt x="276" y="10"/>
                  </a:cubicBezTo>
                  <a:cubicBezTo>
                    <a:pt x="276" y="9"/>
                    <a:pt x="276" y="9"/>
                    <a:pt x="276" y="8"/>
                  </a:cubicBezTo>
                  <a:cubicBezTo>
                    <a:pt x="275" y="4"/>
                    <a:pt x="270" y="0"/>
                    <a:pt x="265" y="2"/>
                  </a:cubicBezTo>
                  <a:cubicBezTo>
                    <a:pt x="265" y="2"/>
                    <a:pt x="264" y="2"/>
                    <a:pt x="264" y="2"/>
                  </a:cubicBezTo>
                  <a:cubicBezTo>
                    <a:pt x="263" y="2"/>
                    <a:pt x="261" y="2"/>
                    <a:pt x="260" y="2"/>
                  </a:cubicBezTo>
                  <a:cubicBezTo>
                    <a:pt x="258" y="1"/>
                    <a:pt x="255" y="1"/>
                    <a:pt x="252" y="2"/>
                  </a:cubicBezTo>
                  <a:cubicBezTo>
                    <a:pt x="248" y="2"/>
                    <a:pt x="246" y="6"/>
                    <a:pt x="246" y="10"/>
                  </a:cubicBezTo>
                  <a:cubicBezTo>
                    <a:pt x="246" y="11"/>
                    <a:pt x="246" y="11"/>
                    <a:pt x="246" y="12"/>
                  </a:cubicBezTo>
                  <a:cubicBezTo>
                    <a:pt x="182" y="60"/>
                    <a:pt x="117" y="106"/>
                    <a:pt x="49" y="149"/>
                  </a:cubicBezTo>
                  <a:cubicBezTo>
                    <a:pt x="49" y="150"/>
                    <a:pt x="48" y="150"/>
                    <a:pt x="47" y="151"/>
                  </a:cubicBezTo>
                  <a:cubicBezTo>
                    <a:pt x="45" y="152"/>
                    <a:pt x="43" y="155"/>
                    <a:pt x="43" y="158"/>
                  </a:cubicBezTo>
                  <a:cubicBezTo>
                    <a:pt x="42" y="234"/>
                    <a:pt x="38" y="311"/>
                    <a:pt x="31" y="387"/>
                  </a:cubicBezTo>
                  <a:cubicBezTo>
                    <a:pt x="1" y="384"/>
                    <a:pt x="0" y="453"/>
                    <a:pt x="1" y="471"/>
                  </a:cubicBezTo>
                  <a:cubicBezTo>
                    <a:pt x="1" y="482"/>
                    <a:pt x="18" y="482"/>
                    <a:pt x="18" y="471"/>
                  </a:cubicBezTo>
                  <a:cubicBezTo>
                    <a:pt x="17" y="466"/>
                    <a:pt x="20" y="416"/>
                    <a:pt x="28" y="406"/>
                  </a:cubicBezTo>
                  <a:cubicBezTo>
                    <a:pt x="27" y="426"/>
                    <a:pt x="29" y="447"/>
                    <a:pt x="33" y="467"/>
                  </a:cubicBezTo>
                  <a:cubicBezTo>
                    <a:pt x="36" y="477"/>
                    <a:pt x="52" y="473"/>
                    <a:pt x="50" y="462"/>
                  </a:cubicBezTo>
                  <a:cubicBezTo>
                    <a:pt x="46" y="446"/>
                    <a:pt x="45" y="430"/>
                    <a:pt x="45" y="414"/>
                  </a:cubicBezTo>
                  <a:cubicBezTo>
                    <a:pt x="53" y="426"/>
                    <a:pt x="58" y="439"/>
                    <a:pt x="59" y="454"/>
                  </a:cubicBezTo>
                  <a:cubicBezTo>
                    <a:pt x="59" y="465"/>
                    <a:pt x="76" y="465"/>
                    <a:pt x="76" y="454"/>
                  </a:cubicBezTo>
                  <a:cubicBezTo>
                    <a:pt x="75" y="430"/>
                    <a:pt x="65" y="408"/>
                    <a:pt x="48" y="392"/>
                  </a:cubicBezTo>
                  <a:cubicBezTo>
                    <a:pt x="55" y="316"/>
                    <a:pt x="59" y="239"/>
                    <a:pt x="60" y="163"/>
                  </a:cubicBezTo>
                  <a:cubicBezTo>
                    <a:pt x="126" y="120"/>
                    <a:pt x="190" y="75"/>
                    <a:pt x="253" y="28"/>
                  </a:cubicBezTo>
                  <a:cubicBezTo>
                    <a:pt x="256" y="30"/>
                    <a:pt x="260" y="32"/>
                    <a:pt x="264" y="32"/>
                  </a:cubicBezTo>
                  <a:cubicBezTo>
                    <a:pt x="264" y="32"/>
                    <a:pt x="265" y="32"/>
                    <a:pt x="266" y="31"/>
                  </a:cubicBezTo>
                  <a:cubicBezTo>
                    <a:pt x="267" y="31"/>
                    <a:pt x="269" y="31"/>
                    <a:pt x="270" y="31"/>
                  </a:cubicBezTo>
                  <a:cubicBezTo>
                    <a:pt x="272" y="31"/>
                    <a:pt x="275" y="28"/>
                    <a:pt x="276" y="25"/>
                  </a:cubicBezTo>
                  <a:cubicBezTo>
                    <a:pt x="276" y="25"/>
                    <a:pt x="276" y="25"/>
                    <a:pt x="276" y="24"/>
                  </a:cubicBezTo>
                  <a:cubicBezTo>
                    <a:pt x="279" y="22"/>
                    <a:pt x="280" y="17"/>
                    <a:pt x="278" y="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8A4D774-CC09-47DB-AAF4-4C6412627D35}"/>
              </a:ext>
            </a:extLst>
          </p:cNvPr>
          <p:cNvSpPr txBox="1"/>
          <p:nvPr/>
        </p:nvSpPr>
        <p:spPr>
          <a:xfrm>
            <a:off x="3922897" y="403222"/>
            <a:ext cx="4983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4"/>
                </a:solidFill>
                <a:latin typeface="+mj-lt"/>
              </a:rPr>
              <a:t>CONCLUSÕES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5988AB-CBE7-47F2-A768-02A157CB34CE}"/>
              </a:ext>
            </a:extLst>
          </p:cNvPr>
          <p:cNvSpPr/>
          <p:nvPr/>
        </p:nvSpPr>
        <p:spPr>
          <a:xfrm>
            <a:off x="3956334" y="1313156"/>
            <a:ext cx="4634281" cy="3357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Google Meet </a:t>
            </a:r>
            <a:r>
              <a:rPr lang="en-US" sz="2000" dirty="0"/>
              <a:t>é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ótima</a:t>
            </a:r>
            <a:r>
              <a:rPr lang="en-US" sz="2000" dirty="0"/>
              <a:t> ferramenta para </a:t>
            </a:r>
            <a:r>
              <a:rPr lang="en-US" sz="2000" dirty="0" err="1"/>
              <a:t>fazer</a:t>
            </a:r>
            <a:r>
              <a:rPr lang="en-US" sz="2000" dirty="0"/>
              <a:t> </a:t>
            </a:r>
            <a:r>
              <a:rPr lang="en-US" sz="2000" dirty="0" err="1"/>
              <a:t>reuniões</a:t>
            </a:r>
            <a:r>
              <a:rPr lang="en-US" sz="2000" dirty="0"/>
              <a:t> e aulas </a:t>
            </a:r>
            <a:r>
              <a:rPr lang="en-US" sz="2000" b="1" dirty="0" err="1"/>
              <a:t>ao</a:t>
            </a:r>
            <a:r>
              <a:rPr lang="en-US" sz="2000" b="1" dirty="0"/>
              <a:t> vivo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b="1" dirty="0" err="1"/>
              <a:t>gravadas</a:t>
            </a: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dirty="0"/>
              <a:t>- </a:t>
            </a:r>
            <a:r>
              <a:rPr lang="en-US" sz="2000" dirty="0" err="1"/>
              <a:t>Integração</a:t>
            </a:r>
            <a:r>
              <a:rPr lang="en-US" sz="2000" dirty="0"/>
              <a:t> com Google G Suite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- </a:t>
            </a:r>
            <a:r>
              <a:rPr lang="en-US" sz="2000" dirty="0" err="1"/>
              <a:t>Gratuita</a:t>
            </a:r>
            <a:r>
              <a:rPr lang="en-US" sz="2000" dirty="0"/>
              <a:t> para </a:t>
            </a:r>
            <a:r>
              <a:rPr lang="en-US" sz="2000" dirty="0" err="1"/>
              <a:t>comunidade</a:t>
            </a:r>
            <a:r>
              <a:rPr lang="en-US" sz="2000" dirty="0"/>
              <a:t> UEL</a:t>
            </a:r>
          </a:p>
          <a:p>
            <a:pPr>
              <a:lnSpc>
                <a:spcPct val="150000"/>
              </a:lnSpc>
            </a:pPr>
            <a:endParaRPr lang="en-US" sz="2000" b="1" dirty="0"/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meet.google.com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41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ajetórias Empreendedoras | Projeto de vida Sandra Korman : Ser ...">
            <a:extLst>
              <a:ext uri="{FF2B5EF4-FFF2-40B4-BE49-F238E27FC236}">
                <a16:creationId xmlns:a16="http://schemas.microsoft.com/office/drawing/2014/main" id="{779EBC60-EF85-42C5-AA2D-867155BD1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3"/>
          <a:stretch/>
        </p:blipFill>
        <p:spPr bwMode="auto">
          <a:xfrm>
            <a:off x="20" y="10"/>
            <a:ext cx="9143980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950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sApp Video 2020-06-08 at 15.44.53">
            <a:hlinkClick r:id="" action="ppaction://media"/>
            <a:extLst>
              <a:ext uri="{FF2B5EF4-FFF2-40B4-BE49-F238E27FC236}">
                <a16:creationId xmlns:a16="http://schemas.microsoft.com/office/drawing/2014/main" id="{9BD6D835-11DD-4854-93D8-6F5D4C0C82A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4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45E29B-B971-41C6-A57B-B29BBB108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76015D-CFEA-4204-9A50-352560FFC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373761"/>
            <a:ext cx="7426997" cy="4395978"/>
            <a:chOff x="1155481" y="498348"/>
            <a:chExt cx="9902663" cy="5861304"/>
          </a:xfrm>
        </p:grpSpPr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7325C43C-72B5-4DC9-B386-90859B58BF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95AD9A4-5AF5-48C4-BC2A-635316433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4" name="Oval 5">
              <a:extLst>
                <a:ext uri="{FF2B5EF4-FFF2-40B4-BE49-F238E27FC236}">
                  <a16:creationId xmlns:a16="http://schemas.microsoft.com/office/drawing/2014/main" id="{AF4A3D62-D56C-4A32-8C75-100D383EC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E1F47E4-066D-4C27-98C8-B2B2C7BAB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79079"/>
            <a:ext cx="9144000" cy="29853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6C34A7C-9DB9-48E2-B5D8-CA1BAE4D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20042"/>
            <a:ext cx="7886700" cy="1306285"/>
          </a:xfrm>
        </p:spPr>
        <p:txBody>
          <a:bodyPr>
            <a:normAutofit/>
          </a:bodyPr>
          <a:lstStyle/>
          <a:p>
            <a:pPr algn="ctr"/>
            <a:r>
              <a:rPr lang="pt-BR" sz="5400" dirty="0">
                <a:solidFill>
                  <a:schemeClr val="tx2"/>
                </a:solidFill>
              </a:rPr>
              <a:t>MUITO OBRIGADO!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3C5B13D-4D93-43A7-B490-49AAA81B6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8714" y="2933205"/>
            <a:ext cx="5566572" cy="9085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>
                <a:solidFill>
                  <a:schemeClr val="tx2"/>
                </a:solidFill>
              </a:rPr>
              <a:t>drgaucho@yahoo.com</a:t>
            </a:r>
          </a:p>
        </p:txBody>
      </p:sp>
    </p:spTree>
    <p:extLst>
      <p:ext uri="{BB962C8B-B14F-4D97-AF65-F5344CB8AC3E}">
        <p14:creationId xmlns:p14="http://schemas.microsoft.com/office/powerpoint/2010/main" val="3408405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verde, laptop, placar&#10;&#10;Descrição gerada automaticamente">
            <a:extLst>
              <a:ext uri="{FF2B5EF4-FFF2-40B4-BE49-F238E27FC236}">
                <a16:creationId xmlns:a16="http://schemas.microsoft.com/office/drawing/2014/main" id="{0139C4B8-1DFB-42C1-956C-C1C44EF87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00"/>
            <a:ext cx="9147915" cy="51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98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F8FCED-D344-4FD9-B4AB-BF406F21F2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0E55E6-4020-481F-BA81-7117ED7E07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desenho&#10;&#10;Descrição gerada automaticamente">
            <a:extLst>
              <a:ext uri="{FF2B5EF4-FFF2-40B4-BE49-F238E27FC236}">
                <a16:creationId xmlns:a16="http://schemas.microsoft.com/office/drawing/2014/main" id="{DB58F985-E74E-480D-A788-3103D7359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1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BBCDD-6452-434B-AFBC-B97F3D421CB1}"/>
              </a:ext>
            </a:extLst>
          </p:cNvPr>
          <p:cNvSpPr txBox="1"/>
          <p:nvPr/>
        </p:nvSpPr>
        <p:spPr>
          <a:xfrm>
            <a:off x="1055947" y="289448"/>
            <a:ext cx="40371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COMO USAR O 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GOOGLE MEET</a:t>
            </a:r>
          </a:p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PARA AULAS REMOTAS</a:t>
            </a:r>
            <a:endParaRPr lang="en-US" sz="36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47C076-58B5-47C2-9C4B-DD9E40203F18}"/>
              </a:ext>
            </a:extLst>
          </p:cNvPr>
          <p:cNvSpPr/>
          <p:nvPr/>
        </p:nvSpPr>
        <p:spPr>
          <a:xfrm>
            <a:off x="1085781" y="2900653"/>
            <a:ext cx="3514862" cy="79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Prof. Dr. Leandro A. Diehl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drgaucho@yahoo.com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D5E4746-AB31-4D1D-AE6D-EAFA6FF1E055}"/>
              </a:ext>
            </a:extLst>
          </p:cNvPr>
          <p:cNvGrpSpPr/>
          <p:nvPr/>
        </p:nvGrpSpPr>
        <p:grpSpPr>
          <a:xfrm>
            <a:off x="4921364" y="1519663"/>
            <a:ext cx="3792537" cy="2104175"/>
            <a:chOff x="2860676" y="2132012"/>
            <a:chExt cx="6472237" cy="3590926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BB137EF5-8FFE-499B-BEF9-591699F62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1" y="3444875"/>
              <a:ext cx="4064000" cy="2278063"/>
            </a:xfrm>
            <a:custGeom>
              <a:avLst/>
              <a:gdLst>
                <a:gd name="T0" fmla="*/ 2096 w 2186"/>
                <a:gd name="T1" fmla="*/ 861 h 1227"/>
                <a:gd name="T2" fmla="*/ 89 w 2186"/>
                <a:gd name="T3" fmla="*/ 861 h 1227"/>
                <a:gd name="T4" fmla="*/ 0 w 2186"/>
                <a:gd name="T5" fmla="*/ 770 h 1227"/>
                <a:gd name="T6" fmla="*/ 0 w 2186"/>
                <a:gd name="T7" fmla="*/ 91 h 1227"/>
                <a:gd name="T8" fmla="*/ 89 w 2186"/>
                <a:gd name="T9" fmla="*/ 0 h 1227"/>
                <a:gd name="T10" fmla="*/ 2096 w 2186"/>
                <a:gd name="T11" fmla="*/ 0 h 1227"/>
                <a:gd name="T12" fmla="*/ 2186 w 2186"/>
                <a:gd name="T13" fmla="*/ 91 h 1227"/>
                <a:gd name="T14" fmla="*/ 2186 w 2186"/>
                <a:gd name="T15" fmla="*/ 770 h 1227"/>
                <a:gd name="T16" fmla="*/ 2096 w 2186"/>
                <a:gd name="T17" fmla="*/ 861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6" h="1227">
                  <a:moveTo>
                    <a:pt x="2096" y="861"/>
                  </a:moveTo>
                  <a:cubicBezTo>
                    <a:pt x="1427" y="1227"/>
                    <a:pt x="758" y="1227"/>
                    <a:pt x="89" y="861"/>
                  </a:cubicBezTo>
                  <a:cubicBezTo>
                    <a:pt x="40" y="861"/>
                    <a:pt x="0" y="820"/>
                    <a:pt x="0" y="77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1"/>
                    <a:pt x="40" y="0"/>
                    <a:pt x="89" y="0"/>
                  </a:cubicBezTo>
                  <a:cubicBezTo>
                    <a:pt x="2096" y="0"/>
                    <a:pt x="2096" y="0"/>
                    <a:pt x="2096" y="0"/>
                  </a:cubicBezTo>
                  <a:cubicBezTo>
                    <a:pt x="2145" y="0"/>
                    <a:pt x="2186" y="41"/>
                    <a:pt x="2186" y="91"/>
                  </a:cubicBezTo>
                  <a:cubicBezTo>
                    <a:pt x="2186" y="770"/>
                    <a:pt x="2186" y="770"/>
                    <a:pt x="2186" y="770"/>
                  </a:cubicBezTo>
                  <a:cubicBezTo>
                    <a:pt x="2186" y="820"/>
                    <a:pt x="2145" y="861"/>
                    <a:pt x="2096" y="86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8E67B99E-5AD8-4872-8AAD-B7FF67E8A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676" y="2132012"/>
              <a:ext cx="3236913" cy="1093788"/>
            </a:xfrm>
            <a:custGeom>
              <a:avLst/>
              <a:gdLst>
                <a:gd name="T0" fmla="*/ 0 w 2039"/>
                <a:gd name="T1" fmla="*/ 689 h 689"/>
                <a:gd name="T2" fmla="*/ 2039 w 2039"/>
                <a:gd name="T3" fmla="*/ 689 h 689"/>
                <a:gd name="T4" fmla="*/ 2039 w 2039"/>
                <a:gd name="T5" fmla="*/ 0 h 689"/>
                <a:gd name="T6" fmla="*/ 2039 w 2039"/>
                <a:gd name="T7" fmla="*/ 0 h 689"/>
                <a:gd name="T8" fmla="*/ 0 w 2039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9" h="689">
                  <a:moveTo>
                    <a:pt x="0" y="689"/>
                  </a:moveTo>
                  <a:lnTo>
                    <a:pt x="2039" y="689"/>
                  </a:lnTo>
                  <a:lnTo>
                    <a:pt x="2039" y="0"/>
                  </a:lnTo>
                  <a:lnTo>
                    <a:pt x="2039" y="0"/>
                  </a:lnTo>
                  <a:lnTo>
                    <a:pt x="0" y="6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A90CB776-DC61-4392-A4E4-58019535E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588" y="3225800"/>
              <a:ext cx="3235325" cy="1096963"/>
            </a:xfrm>
            <a:custGeom>
              <a:avLst/>
              <a:gdLst>
                <a:gd name="T0" fmla="*/ 0 w 2038"/>
                <a:gd name="T1" fmla="*/ 691 h 691"/>
                <a:gd name="T2" fmla="*/ 2038 w 2038"/>
                <a:gd name="T3" fmla="*/ 0 h 691"/>
                <a:gd name="T4" fmla="*/ 2038 w 2038"/>
                <a:gd name="T5" fmla="*/ 0 h 691"/>
                <a:gd name="T6" fmla="*/ 0 w 2038"/>
                <a:gd name="T7" fmla="*/ 0 h 691"/>
                <a:gd name="T8" fmla="*/ 0 w 2038"/>
                <a:gd name="T9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691">
                  <a:moveTo>
                    <a:pt x="0" y="691"/>
                  </a:moveTo>
                  <a:lnTo>
                    <a:pt x="2038" y="0"/>
                  </a:lnTo>
                  <a:lnTo>
                    <a:pt x="2038" y="0"/>
                  </a:lnTo>
                  <a:lnTo>
                    <a:pt x="0" y="0"/>
                  </a:lnTo>
                  <a:lnTo>
                    <a:pt x="0" y="69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8093C506-C5B9-426C-BA53-E83FC7D3F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7588" y="2132012"/>
              <a:ext cx="3235325" cy="1093788"/>
            </a:xfrm>
            <a:custGeom>
              <a:avLst/>
              <a:gdLst>
                <a:gd name="T0" fmla="*/ 2038 w 2038"/>
                <a:gd name="T1" fmla="*/ 689 h 689"/>
                <a:gd name="T2" fmla="*/ 0 w 2038"/>
                <a:gd name="T3" fmla="*/ 0 h 689"/>
                <a:gd name="T4" fmla="*/ 0 w 2038"/>
                <a:gd name="T5" fmla="*/ 689 h 689"/>
                <a:gd name="T6" fmla="*/ 2038 w 2038"/>
                <a:gd name="T7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8" h="689">
                  <a:moveTo>
                    <a:pt x="2038" y="689"/>
                  </a:moveTo>
                  <a:lnTo>
                    <a:pt x="0" y="0"/>
                  </a:lnTo>
                  <a:lnTo>
                    <a:pt x="0" y="689"/>
                  </a:lnTo>
                  <a:lnTo>
                    <a:pt x="2038" y="68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271F6EF0-DFD2-4E3D-86E4-DF09272B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676" y="3225800"/>
              <a:ext cx="3236913" cy="1096963"/>
            </a:xfrm>
            <a:custGeom>
              <a:avLst/>
              <a:gdLst>
                <a:gd name="T0" fmla="*/ 0 w 2039"/>
                <a:gd name="T1" fmla="*/ 0 h 691"/>
                <a:gd name="T2" fmla="*/ 0 w 2039"/>
                <a:gd name="T3" fmla="*/ 0 h 691"/>
                <a:gd name="T4" fmla="*/ 2039 w 2039"/>
                <a:gd name="T5" fmla="*/ 691 h 691"/>
                <a:gd name="T6" fmla="*/ 2039 w 2039"/>
                <a:gd name="T7" fmla="*/ 691 h 691"/>
                <a:gd name="T8" fmla="*/ 2039 w 2039"/>
                <a:gd name="T9" fmla="*/ 0 h 691"/>
                <a:gd name="T10" fmla="*/ 0 w 2039"/>
                <a:gd name="T11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9" h="691">
                  <a:moveTo>
                    <a:pt x="0" y="0"/>
                  </a:moveTo>
                  <a:lnTo>
                    <a:pt x="0" y="0"/>
                  </a:lnTo>
                  <a:lnTo>
                    <a:pt x="2039" y="691"/>
                  </a:lnTo>
                  <a:lnTo>
                    <a:pt x="2039" y="691"/>
                  </a:lnTo>
                  <a:lnTo>
                    <a:pt x="20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0ABD1442-14A6-43E1-A4DC-2619BACA1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9326" y="3143250"/>
              <a:ext cx="1350963" cy="2324100"/>
            </a:xfrm>
            <a:custGeom>
              <a:avLst/>
              <a:gdLst>
                <a:gd name="T0" fmla="*/ 723 w 727"/>
                <a:gd name="T1" fmla="*/ 34 h 1253"/>
                <a:gd name="T2" fmla="*/ 718 w 727"/>
                <a:gd name="T3" fmla="*/ 26 h 1253"/>
                <a:gd name="T4" fmla="*/ 717 w 727"/>
                <a:gd name="T5" fmla="*/ 20 h 1253"/>
                <a:gd name="T6" fmla="*/ 690 w 727"/>
                <a:gd name="T7" fmla="*/ 5 h 1253"/>
                <a:gd name="T8" fmla="*/ 686 w 727"/>
                <a:gd name="T9" fmla="*/ 7 h 1253"/>
                <a:gd name="T10" fmla="*/ 676 w 727"/>
                <a:gd name="T11" fmla="*/ 5 h 1253"/>
                <a:gd name="T12" fmla="*/ 655 w 727"/>
                <a:gd name="T13" fmla="*/ 5 h 1253"/>
                <a:gd name="T14" fmla="*/ 639 w 727"/>
                <a:gd name="T15" fmla="*/ 26 h 1253"/>
                <a:gd name="T16" fmla="*/ 639 w 727"/>
                <a:gd name="T17" fmla="*/ 31 h 1253"/>
                <a:gd name="T18" fmla="*/ 128 w 727"/>
                <a:gd name="T19" fmla="*/ 388 h 1253"/>
                <a:gd name="T20" fmla="*/ 124 w 727"/>
                <a:gd name="T21" fmla="*/ 392 h 1253"/>
                <a:gd name="T22" fmla="*/ 113 w 727"/>
                <a:gd name="T23" fmla="*/ 411 h 1253"/>
                <a:gd name="T24" fmla="*/ 82 w 727"/>
                <a:gd name="T25" fmla="*/ 1005 h 1253"/>
                <a:gd name="T26" fmla="*/ 3 w 727"/>
                <a:gd name="T27" fmla="*/ 1224 h 1253"/>
                <a:gd name="T28" fmla="*/ 47 w 727"/>
                <a:gd name="T29" fmla="*/ 1224 h 1253"/>
                <a:gd name="T30" fmla="*/ 73 w 727"/>
                <a:gd name="T31" fmla="*/ 1054 h 1253"/>
                <a:gd name="T32" fmla="*/ 87 w 727"/>
                <a:gd name="T33" fmla="*/ 1212 h 1253"/>
                <a:gd name="T34" fmla="*/ 130 w 727"/>
                <a:gd name="T35" fmla="*/ 1201 h 1253"/>
                <a:gd name="T36" fmla="*/ 117 w 727"/>
                <a:gd name="T37" fmla="*/ 1077 h 1253"/>
                <a:gd name="T38" fmla="*/ 153 w 727"/>
                <a:gd name="T39" fmla="*/ 1180 h 1253"/>
                <a:gd name="T40" fmla="*/ 197 w 727"/>
                <a:gd name="T41" fmla="*/ 1180 h 1253"/>
                <a:gd name="T42" fmla="*/ 125 w 727"/>
                <a:gd name="T43" fmla="*/ 1018 h 1253"/>
                <a:gd name="T44" fmla="*/ 157 w 727"/>
                <a:gd name="T45" fmla="*/ 423 h 1253"/>
                <a:gd name="T46" fmla="*/ 657 w 727"/>
                <a:gd name="T47" fmla="*/ 72 h 1253"/>
                <a:gd name="T48" fmla="*/ 685 w 727"/>
                <a:gd name="T49" fmla="*/ 83 h 1253"/>
                <a:gd name="T50" fmla="*/ 692 w 727"/>
                <a:gd name="T51" fmla="*/ 82 h 1253"/>
                <a:gd name="T52" fmla="*/ 701 w 727"/>
                <a:gd name="T53" fmla="*/ 81 h 1253"/>
                <a:gd name="T54" fmla="*/ 716 w 727"/>
                <a:gd name="T55" fmla="*/ 66 h 1253"/>
                <a:gd name="T56" fmla="*/ 717 w 727"/>
                <a:gd name="T57" fmla="*/ 63 h 1253"/>
                <a:gd name="T58" fmla="*/ 723 w 727"/>
                <a:gd name="T59" fmla="*/ 34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7" h="1253">
                  <a:moveTo>
                    <a:pt x="723" y="34"/>
                  </a:moveTo>
                  <a:cubicBezTo>
                    <a:pt x="721" y="31"/>
                    <a:pt x="720" y="29"/>
                    <a:pt x="718" y="26"/>
                  </a:cubicBezTo>
                  <a:cubicBezTo>
                    <a:pt x="718" y="24"/>
                    <a:pt x="718" y="22"/>
                    <a:pt x="717" y="20"/>
                  </a:cubicBezTo>
                  <a:cubicBezTo>
                    <a:pt x="714" y="10"/>
                    <a:pt x="701" y="0"/>
                    <a:pt x="690" y="5"/>
                  </a:cubicBezTo>
                  <a:cubicBezTo>
                    <a:pt x="689" y="5"/>
                    <a:pt x="687" y="6"/>
                    <a:pt x="686" y="7"/>
                  </a:cubicBezTo>
                  <a:cubicBezTo>
                    <a:pt x="683" y="6"/>
                    <a:pt x="680" y="5"/>
                    <a:pt x="676" y="5"/>
                  </a:cubicBezTo>
                  <a:cubicBezTo>
                    <a:pt x="670" y="3"/>
                    <a:pt x="662" y="3"/>
                    <a:pt x="655" y="5"/>
                  </a:cubicBezTo>
                  <a:cubicBezTo>
                    <a:pt x="646" y="6"/>
                    <a:pt x="638" y="17"/>
                    <a:pt x="639" y="26"/>
                  </a:cubicBezTo>
                  <a:cubicBezTo>
                    <a:pt x="639" y="28"/>
                    <a:pt x="639" y="29"/>
                    <a:pt x="639" y="31"/>
                  </a:cubicBezTo>
                  <a:cubicBezTo>
                    <a:pt x="474" y="157"/>
                    <a:pt x="303" y="276"/>
                    <a:pt x="128" y="388"/>
                  </a:cubicBezTo>
                  <a:cubicBezTo>
                    <a:pt x="127" y="390"/>
                    <a:pt x="125" y="391"/>
                    <a:pt x="124" y="392"/>
                  </a:cubicBezTo>
                  <a:cubicBezTo>
                    <a:pt x="118" y="396"/>
                    <a:pt x="113" y="402"/>
                    <a:pt x="113" y="411"/>
                  </a:cubicBezTo>
                  <a:cubicBezTo>
                    <a:pt x="109" y="609"/>
                    <a:pt x="99" y="807"/>
                    <a:pt x="82" y="1005"/>
                  </a:cubicBezTo>
                  <a:cubicBezTo>
                    <a:pt x="4" y="999"/>
                    <a:pt x="0" y="1177"/>
                    <a:pt x="3" y="1224"/>
                  </a:cubicBezTo>
                  <a:cubicBezTo>
                    <a:pt x="4" y="1253"/>
                    <a:pt x="48" y="1253"/>
                    <a:pt x="47" y="1224"/>
                  </a:cubicBezTo>
                  <a:cubicBezTo>
                    <a:pt x="46" y="1209"/>
                    <a:pt x="52" y="1080"/>
                    <a:pt x="73" y="1054"/>
                  </a:cubicBezTo>
                  <a:cubicBezTo>
                    <a:pt x="71" y="1107"/>
                    <a:pt x="76" y="1160"/>
                    <a:pt x="87" y="1212"/>
                  </a:cubicBezTo>
                  <a:cubicBezTo>
                    <a:pt x="93" y="1240"/>
                    <a:pt x="136" y="1228"/>
                    <a:pt x="130" y="1201"/>
                  </a:cubicBezTo>
                  <a:cubicBezTo>
                    <a:pt x="121" y="1159"/>
                    <a:pt x="117" y="1118"/>
                    <a:pt x="117" y="1077"/>
                  </a:cubicBezTo>
                  <a:cubicBezTo>
                    <a:pt x="139" y="1106"/>
                    <a:pt x="151" y="1142"/>
                    <a:pt x="153" y="1180"/>
                  </a:cubicBezTo>
                  <a:cubicBezTo>
                    <a:pt x="154" y="1209"/>
                    <a:pt x="198" y="1209"/>
                    <a:pt x="197" y="1180"/>
                  </a:cubicBezTo>
                  <a:cubicBezTo>
                    <a:pt x="195" y="1118"/>
                    <a:pt x="170" y="1061"/>
                    <a:pt x="125" y="1018"/>
                  </a:cubicBezTo>
                  <a:cubicBezTo>
                    <a:pt x="142" y="820"/>
                    <a:pt x="153" y="621"/>
                    <a:pt x="157" y="423"/>
                  </a:cubicBezTo>
                  <a:cubicBezTo>
                    <a:pt x="328" y="312"/>
                    <a:pt x="495" y="196"/>
                    <a:pt x="657" y="72"/>
                  </a:cubicBezTo>
                  <a:cubicBezTo>
                    <a:pt x="665" y="79"/>
                    <a:pt x="675" y="82"/>
                    <a:pt x="685" y="83"/>
                  </a:cubicBezTo>
                  <a:cubicBezTo>
                    <a:pt x="688" y="83"/>
                    <a:pt x="690" y="83"/>
                    <a:pt x="692" y="82"/>
                  </a:cubicBezTo>
                  <a:cubicBezTo>
                    <a:pt x="695" y="82"/>
                    <a:pt x="698" y="82"/>
                    <a:pt x="701" y="81"/>
                  </a:cubicBezTo>
                  <a:cubicBezTo>
                    <a:pt x="708" y="80"/>
                    <a:pt x="715" y="72"/>
                    <a:pt x="716" y="66"/>
                  </a:cubicBezTo>
                  <a:cubicBezTo>
                    <a:pt x="717" y="65"/>
                    <a:pt x="717" y="64"/>
                    <a:pt x="717" y="63"/>
                  </a:cubicBezTo>
                  <a:cubicBezTo>
                    <a:pt x="725" y="57"/>
                    <a:pt x="727" y="44"/>
                    <a:pt x="723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71EBE0B-9495-49A1-BBC4-230A5A2556FB}"/>
              </a:ext>
            </a:extLst>
          </p:cNvPr>
          <p:cNvCxnSpPr>
            <a:cxnSpLocks/>
          </p:cNvCxnSpPr>
          <p:nvPr/>
        </p:nvCxnSpPr>
        <p:spPr>
          <a:xfrm>
            <a:off x="1143000" y="2749212"/>
            <a:ext cx="34004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Desenho de bandeira&#10;&#10;Descrição gerada automaticamente">
            <a:extLst>
              <a:ext uri="{FF2B5EF4-FFF2-40B4-BE49-F238E27FC236}">
                <a16:creationId xmlns:a16="http://schemas.microsoft.com/office/drawing/2014/main" id="{E76CFD51-9D35-49C7-87E4-ECE394B15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63" y="4125755"/>
            <a:ext cx="776467" cy="79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74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ogle Meet: serviço de videoconferência agora é gratuito para ...">
            <a:extLst>
              <a:ext uri="{FF2B5EF4-FFF2-40B4-BE49-F238E27FC236}">
                <a16:creationId xmlns:a16="http://schemas.microsoft.com/office/drawing/2014/main" id="{A0AC890B-C746-4E13-B8FD-597416ADA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711072"/>
            <a:ext cx="8178799" cy="372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164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7D8AC51-CF4B-4F02-89A4-A0F176EA9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3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44BFCB5-56E9-454A-B4F8-1C27E940F1F0}"/>
              </a:ext>
            </a:extLst>
          </p:cNvPr>
          <p:cNvSpPr txBox="1"/>
          <p:nvPr/>
        </p:nvSpPr>
        <p:spPr>
          <a:xfrm>
            <a:off x="2093025" y="4144488"/>
            <a:ext cx="495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</a:rPr>
              <a:t>GOOGLE CHROME</a:t>
            </a:r>
          </a:p>
        </p:txBody>
      </p:sp>
      <p:pic>
        <p:nvPicPr>
          <p:cNvPr id="1026" name="Picture 2" descr="SW | BLOG: Google Chrome, conheça sua historia">
            <a:extLst>
              <a:ext uri="{FF2B5EF4-FFF2-40B4-BE49-F238E27FC236}">
                <a16:creationId xmlns:a16="http://schemas.microsoft.com/office/drawing/2014/main" id="{DF1C91FD-D8DA-4A98-BFD8-2CD9A399E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912" y="208004"/>
            <a:ext cx="3944172" cy="393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733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B5CCDC8-F94C-4010-86E9-AED36335F348}"/>
              </a:ext>
            </a:extLst>
          </p:cNvPr>
          <p:cNvSpPr/>
          <p:nvPr/>
        </p:nvSpPr>
        <p:spPr>
          <a:xfrm>
            <a:off x="249382" y="4473274"/>
            <a:ext cx="8894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u="sng" dirty="0">
                <a:solidFill>
                  <a:srgbClr val="008800"/>
                </a:solidFill>
                <a:latin typeface="Lato" panose="020F0502020204030203" pitchFamily="34" charset="0"/>
                <a:hlinkClick r:id="rId2"/>
              </a:rPr>
              <a:t>https://gsuite.google.com/intl/pt-br/learning-center/products/gmail/get-started/#!/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EF9423B-67A0-4C18-BA1C-0F3DD9FDF5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18" b="19527"/>
          <a:stretch/>
        </p:blipFill>
        <p:spPr>
          <a:xfrm>
            <a:off x="0" y="0"/>
            <a:ext cx="9144000" cy="421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14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E181372-EA7A-4DC2-B8C7-BA31143FB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76" y="0"/>
            <a:ext cx="6113463" cy="5143500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742E09E-71F2-4B93-BA34-F8A0029D9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t="67186" r="21239" b="7417"/>
          <a:stretch/>
        </p:blipFill>
        <p:spPr bwMode="auto">
          <a:xfrm>
            <a:off x="3898888" y="2481944"/>
            <a:ext cx="5093103" cy="2268186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644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fogrphic 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E7335"/>
      </a:accent1>
      <a:accent2>
        <a:srgbClr val="FAE667"/>
      </a:accent2>
      <a:accent3>
        <a:srgbClr val="98D09E"/>
      </a:accent3>
      <a:accent4>
        <a:srgbClr val="7FCECD"/>
      </a:accent4>
      <a:accent5>
        <a:srgbClr val="278D8E"/>
      </a:accent5>
      <a:accent6>
        <a:srgbClr val="A4BAB5"/>
      </a:accent6>
      <a:hlink>
        <a:srgbClr val="0563C1"/>
      </a:hlink>
      <a:folHlink>
        <a:srgbClr val="954F72"/>
      </a:folHlink>
    </a:clrScheme>
    <a:fontScheme name="Infographic Education">
      <a:majorFont>
        <a:latin typeface="Poppins ExtraBold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97</Words>
  <Application>Microsoft Office PowerPoint</Application>
  <PresentationFormat>Apresentação na tela (16:9)</PresentationFormat>
  <Paragraphs>25</Paragraphs>
  <Slides>21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21</vt:i4>
      </vt:variant>
    </vt:vector>
  </HeadingPairs>
  <TitlesOfParts>
    <vt:vector size="32" baseType="lpstr">
      <vt:lpstr>Archivo</vt:lpstr>
      <vt:lpstr>Arial</vt:lpstr>
      <vt:lpstr>Bebas Neue Book</vt:lpstr>
      <vt:lpstr>Calibri</vt:lpstr>
      <vt:lpstr>Calibri Light</vt:lpstr>
      <vt:lpstr>Lato</vt:lpstr>
      <vt:lpstr>Open Sans</vt:lpstr>
      <vt:lpstr>Poppins ExtraBold</vt:lpstr>
      <vt:lpstr>Office Theme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MUITO OBRIGADO!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Leandro Diehl</dc:creator>
  <cp:lastModifiedBy>Leandro Diehl</cp:lastModifiedBy>
  <cp:revision>1</cp:revision>
  <dcterms:created xsi:type="dcterms:W3CDTF">2020-06-18T13:24:42Z</dcterms:created>
  <dcterms:modified xsi:type="dcterms:W3CDTF">2020-06-18T13:29:40Z</dcterms:modified>
</cp:coreProperties>
</file>