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79" r:id="rId2"/>
    <p:sldId id="275" r:id="rId3"/>
    <p:sldId id="261" r:id="rId4"/>
    <p:sldId id="267" r:id="rId5"/>
    <p:sldId id="268" r:id="rId6"/>
    <p:sldId id="269" r:id="rId7"/>
    <p:sldId id="262" r:id="rId8"/>
    <p:sldId id="270" r:id="rId9"/>
    <p:sldId id="271" r:id="rId10"/>
    <p:sldId id="280" r:id="rId11"/>
  </p:sldIdLst>
  <p:sldSz cx="13823950" cy="7775575"/>
  <p:notesSz cx="6858000" cy="9144000"/>
  <p:defaultTextStyle>
    <a:defPPr>
      <a:defRPr lang="pt-BR"/>
    </a:defPPr>
    <a:lvl1pPr marL="0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1pPr>
    <a:lvl2pPr marL="691149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2pPr>
    <a:lvl3pPr marL="1382298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3pPr>
    <a:lvl4pPr marL="2073448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4pPr>
    <a:lvl5pPr marL="2764597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5pPr>
    <a:lvl6pPr marL="3455746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6pPr>
    <a:lvl7pPr marL="4146895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7pPr>
    <a:lvl8pPr marL="4838045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8pPr>
    <a:lvl9pPr marL="5529194" algn="l" defTabSz="1382298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45" userDrawn="1">
          <p15:clr>
            <a:srgbClr val="A4A3A4"/>
          </p15:clr>
        </p15:guide>
        <p15:guide id="3" orient="horz" pos="453" userDrawn="1">
          <p15:clr>
            <a:srgbClr val="A4A3A4"/>
          </p15:clr>
        </p15:guide>
        <p15:guide id="4" pos="43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240"/>
    <a:srgbClr val="C9C9C9"/>
    <a:srgbClr val="E6E6E6"/>
    <a:srgbClr val="000000"/>
    <a:srgbClr val="00763B"/>
    <a:srgbClr val="DD8318"/>
    <a:srgbClr val="F3CCA1"/>
    <a:srgbClr val="2986A3"/>
    <a:srgbClr val="2C86A0"/>
    <a:srgbClr val="115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78" y="62"/>
      </p:cViewPr>
      <p:guideLst>
        <p:guide orient="horz" pos="4445"/>
        <p:guide orient="horz" pos="453"/>
        <p:guide pos="43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5E02A-273B-40BC-92F2-E1189A43F1D6}" type="datetimeFigureOut">
              <a:rPr lang="pt-BR" smtClean="0"/>
              <a:t>15/10/2021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EF885-7C7B-4A21-931B-7ECC7323866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915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25DA9C3-E2CB-43DF-AB01-8629BB307DD9}"/>
              </a:ext>
            </a:extLst>
          </p:cNvPr>
          <p:cNvSpPr/>
          <p:nvPr userDrawn="1"/>
        </p:nvSpPr>
        <p:spPr>
          <a:xfrm>
            <a:off x="-102891" y="-57872"/>
            <a:ext cx="14029732" cy="7891320"/>
          </a:xfrm>
          <a:prstGeom prst="rect">
            <a:avLst/>
          </a:prstGeom>
          <a:solidFill>
            <a:srgbClr val="F08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EA26447-BD82-4334-A9C8-087A769CF166}"/>
              </a:ext>
            </a:extLst>
          </p:cNvPr>
          <p:cNvGrpSpPr/>
          <p:nvPr userDrawn="1"/>
        </p:nvGrpSpPr>
        <p:grpSpPr>
          <a:xfrm>
            <a:off x="3351937" y="1482085"/>
            <a:ext cx="7120076" cy="5646062"/>
            <a:chOff x="3351937" y="1367507"/>
            <a:chExt cx="7120076" cy="5646062"/>
          </a:xfrm>
        </p:grpSpPr>
        <p:pic>
          <p:nvPicPr>
            <p:cNvPr id="5" name="Imagem 4" descr="Diagrama&#10;&#10;Descrição gerada automaticamente">
              <a:extLst>
                <a:ext uri="{FF2B5EF4-FFF2-40B4-BE49-F238E27FC236}">
                  <a16:creationId xmlns:a16="http://schemas.microsoft.com/office/drawing/2014/main" id="{386E9A1E-6E77-46C2-89AE-13917C6C2C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351937" y="1367507"/>
              <a:ext cx="7120076" cy="4082574"/>
            </a:xfrm>
            <a:prstGeom prst="rect">
              <a:avLst/>
            </a:prstGeom>
          </p:spPr>
        </p:pic>
        <p:pic>
          <p:nvPicPr>
            <p:cNvPr id="9" name="Imagem 8" descr="Texto&#10;&#10;Descrição gerada automaticamente com confiança média">
              <a:extLst>
                <a:ext uri="{FF2B5EF4-FFF2-40B4-BE49-F238E27FC236}">
                  <a16:creationId xmlns:a16="http://schemas.microsoft.com/office/drawing/2014/main" id="{7B97ADCE-4CDD-47B8-AE5B-173A18FA6B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366278" y="5301773"/>
              <a:ext cx="5091394" cy="1711796"/>
            </a:xfrm>
            <a:prstGeom prst="rect">
              <a:avLst/>
            </a:prstGeom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6C23310E-C6C1-428D-ABEE-DB9E840E1283}"/>
              </a:ext>
            </a:extLst>
          </p:cNvPr>
          <p:cNvGrpSpPr/>
          <p:nvPr userDrawn="1"/>
        </p:nvGrpSpPr>
        <p:grpSpPr>
          <a:xfrm>
            <a:off x="2194361" y="577750"/>
            <a:ext cx="9435229" cy="874508"/>
            <a:chOff x="4758196" y="535180"/>
            <a:chExt cx="9435229" cy="874508"/>
          </a:xfrm>
        </p:grpSpPr>
        <p:pic>
          <p:nvPicPr>
            <p:cNvPr id="11" name="Imagem 10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9EDD0B71-6AFD-4285-8F6C-17566FD7B7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941788" y="594434"/>
              <a:ext cx="762240" cy="756000"/>
            </a:xfrm>
            <a:prstGeom prst="rect">
              <a:avLst/>
            </a:prstGeom>
          </p:spPr>
        </p:pic>
        <p:pic>
          <p:nvPicPr>
            <p:cNvPr id="13" name="Imagem 12" descr="Logotipo&#10;&#10;Descrição gerada automaticamente com confiança média">
              <a:extLst>
                <a:ext uri="{FF2B5EF4-FFF2-40B4-BE49-F238E27FC236}">
                  <a16:creationId xmlns:a16="http://schemas.microsoft.com/office/drawing/2014/main" id="{B6705032-1242-47ED-91EE-5B7AAE6D15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758196" y="594434"/>
              <a:ext cx="740280" cy="684000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143A741D-8B19-44E4-B2FF-2B6CD5A67B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948197" y="535180"/>
              <a:ext cx="7245228" cy="874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632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9" userDrawn="1">
          <p15:clr>
            <a:srgbClr val="FBAE40"/>
          </p15:clr>
        </p15:guide>
        <p15:guide id="2" pos="435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áfico 3">
            <a:extLst>
              <a:ext uri="{FF2B5EF4-FFF2-40B4-BE49-F238E27FC236}">
                <a16:creationId xmlns:a16="http://schemas.microsoft.com/office/drawing/2014/main" id="{C8EEFB39-BBD4-408E-A6F8-D14D56E3DCC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38652" y="719563"/>
            <a:ext cx="4746647" cy="1152000"/>
            <a:chOff x="6226175" y="3721100"/>
            <a:chExt cx="1369695" cy="332422"/>
          </a:xfrm>
        </p:grpSpPr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AF2791EB-B5FE-452C-B4E7-E137343E3A90}"/>
                </a:ext>
              </a:extLst>
            </p:cNvPr>
            <p:cNvSpPr/>
            <p:nvPr/>
          </p:nvSpPr>
          <p:spPr>
            <a:xfrm>
              <a:off x="6605269" y="3840162"/>
              <a:ext cx="60960" cy="88582"/>
            </a:xfrm>
            <a:custGeom>
              <a:avLst/>
              <a:gdLst>
                <a:gd name="connsiteX0" fmla="*/ 16193 w 60960"/>
                <a:gd name="connsiteY0" fmla="*/ 0 h 88582"/>
                <a:gd name="connsiteX1" fmla="*/ 16193 w 60960"/>
                <a:gd name="connsiteY1" fmla="*/ 61913 h 88582"/>
                <a:gd name="connsiteX2" fmla="*/ 21907 w 60960"/>
                <a:gd name="connsiteY2" fmla="*/ 74295 h 88582"/>
                <a:gd name="connsiteX3" fmla="*/ 35243 w 60960"/>
                <a:gd name="connsiteY3" fmla="*/ 80010 h 88582"/>
                <a:gd name="connsiteX4" fmla="*/ 46673 w 60960"/>
                <a:gd name="connsiteY4" fmla="*/ 77153 h 88582"/>
                <a:gd name="connsiteX5" fmla="*/ 52388 w 60960"/>
                <a:gd name="connsiteY5" fmla="*/ 71438 h 88582"/>
                <a:gd name="connsiteX6" fmla="*/ 54293 w 60960"/>
                <a:gd name="connsiteY6" fmla="*/ 61913 h 88582"/>
                <a:gd name="connsiteX7" fmla="*/ 54293 w 60960"/>
                <a:gd name="connsiteY7" fmla="*/ 0 h 88582"/>
                <a:gd name="connsiteX8" fmla="*/ 60960 w 60960"/>
                <a:gd name="connsiteY8" fmla="*/ 0 h 88582"/>
                <a:gd name="connsiteX9" fmla="*/ 60960 w 60960"/>
                <a:gd name="connsiteY9" fmla="*/ 63818 h 88582"/>
                <a:gd name="connsiteX10" fmla="*/ 57150 w 60960"/>
                <a:gd name="connsiteY10" fmla="*/ 77153 h 88582"/>
                <a:gd name="connsiteX11" fmla="*/ 46673 w 60960"/>
                <a:gd name="connsiteY11" fmla="*/ 85725 h 88582"/>
                <a:gd name="connsiteX12" fmla="*/ 30480 w 60960"/>
                <a:gd name="connsiteY12" fmla="*/ 88582 h 88582"/>
                <a:gd name="connsiteX13" fmla="*/ 17145 w 60960"/>
                <a:gd name="connsiteY13" fmla="*/ 86678 h 88582"/>
                <a:gd name="connsiteX14" fmla="*/ 7620 w 60960"/>
                <a:gd name="connsiteY14" fmla="*/ 80963 h 88582"/>
                <a:gd name="connsiteX15" fmla="*/ 1905 w 60960"/>
                <a:gd name="connsiteY15" fmla="*/ 72390 h 88582"/>
                <a:gd name="connsiteX16" fmla="*/ 0 w 60960"/>
                <a:gd name="connsiteY16" fmla="*/ 60960 h 88582"/>
                <a:gd name="connsiteX17" fmla="*/ 0 w 60960"/>
                <a:gd name="connsiteY17" fmla="*/ 953 h 88582"/>
                <a:gd name="connsiteX18" fmla="*/ 16193 w 60960"/>
                <a:gd name="connsiteY18" fmla="*/ 953 h 8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60" h="88582">
                  <a:moveTo>
                    <a:pt x="16193" y="0"/>
                  </a:moveTo>
                  <a:lnTo>
                    <a:pt x="16193" y="61913"/>
                  </a:lnTo>
                  <a:cubicBezTo>
                    <a:pt x="16193" y="67628"/>
                    <a:pt x="18098" y="71438"/>
                    <a:pt x="21907" y="74295"/>
                  </a:cubicBezTo>
                  <a:cubicBezTo>
                    <a:pt x="25718" y="77153"/>
                    <a:pt x="30480" y="79057"/>
                    <a:pt x="35243" y="80010"/>
                  </a:cubicBezTo>
                  <a:cubicBezTo>
                    <a:pt x="40005" y="80010"/>
                    <a:pt x="43815" y="79057"/>
                    <a:pt x="46673" y="77153"/>
                  </a:cubicBezTo>
                  <a:cubicBezTo>
                    <a:pt x="49530" y="75248"/>
                    <a:pt x="51435" y="73343"/>
                    <a:pt x="52388" y="71438"/>
                  </a:cubicBezTo>
                  <a:cubicBezTo>
                    <a:pt x="53340" y="69532"/>
                    <a:pt x="54293" y="65723"/>
                    <a:pt x="54293" y="61913"/>
                  </a:cubicBezTo>
                  <a:lnTo>
                    <a:pt x="54293" y="0"/>
                  </a:lnTo>
                  <a:lnTo>
                    <a:pt x="60960" y="0"/>
                  </a:lnTo>
                  <a:lnTo>
                    <a:pt x="60960" y="63818"/>
                  </a:lnTo>
                  <a:cubicBezTo>
                    <a:pt x="60960" y="69532"/>
                    <a:pt x="60007" y="73343"/>
                    <a:pt x="57150" y="77153"/>
                  </a:cubicBezTo>
                  <a:cubicBezTo>
                    <a:pt x="54293" y="80963"/>
                    <a:pt x="50482" y="83820"/>
                    <a:pt x="46673" y="85725"/>
                  </a:cubicBezTo>
                  <a:cubicBezTo>
                    <a:pt x="41910" y="87630"/>
                    <a:pt x="37148" y="88582"/>
                    <a:pt x="30480" y="88582"/>
                  </a:cubicBezTo>
                  <a:cubicBezTo>
                    <a:pt x="25718" y="88582"/>
                    <a:pt x="20955" y="87630"/>
                    <a:pt x="17145" y="86678"/>
                  </a:cubicBezTo>
                  <a:cubicBezTo>
                    <a:pt x="13335" y="85725"/>
                    <a:pt x="9525" y="83820"/>
                    <a:pt x="7620" y="80963"/>
                  </a:cubicBezTo>
                  <a:cubicBezTo>
                    <a:pt x="4763" y="78105"/>
                    <a:pt x="2857" y="75248"/>
                    <a:pt x="1905" y="72390"/>
                  </a:cubicBezTo>
                  <a:cubicBezTo>
                    <a:pt x="953" y="68580"/>
                    <a:pt x="0" y="64770"/>
                    <a:pt x="0" y="60960"/>
                  </a:cubicBezTo>
                  <a:lnTo>
                    <a:pt x="0" y="953"/>
                  </a:lnTo>
                  <a:lnTo>
                    <a:pt x="16193" y="95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BE1271CC-535B-4F86-8736-FE978FF55910}"/>
                </a:ext>
              </a:extLst>
            </p:cNvPr>
            <p:cNvSpPr/>
            <p:nvPr/>
          </p:nvSpPr>
          <p:spPr>
            <a:xfrm>
              <a:off x="6676707" y="3867784"/>
              <a:ext cx="45719" cy="58102"/>
            </a:xfrm>
            <a:custGeom>
              <a:avLst/>
              <a:gdLst>
                <a:gd name="connsiteX0" fmla="*/ 0 w 45719"/>
                <a:gd name="connsiteY0" fmla="*/ 58103 h 58102"/>
                <a:gd name="connsiteX1" fmla="*/ 0 w 45719"/>
                <a:gd name="connsiteY1" fmla="*/ 9525 h 58102"/>
                <a:gd name="connsiteX2" fmla="*/ 1905 w 45719"/>
                <a:gd name="connsiteY2" fmla="*/ 2858 h 58102"/>
                <a:gd name="connsiteX3" fmla="*/ 8573 w 45719"/>
                <a:gd name="connsiteY3" fmla="*/ 953 h 58102"/>
                <a:gd name="connsiteX4" fmla="*/ 18098 w 45719"/>
                <a:gd name="connsiteY4" fmla="*/ 6668 h 58102"/>
                <a:gd name="connsiteX5" fmla="*/ 37148 w 45719"/>
                <a:gd name="connsiteY5" fmla="*/ 34290 h 58102"/>
                <a:gd name="connsiteX6" fmla="*/ 39053 w 45719"/>
                <a:gd name="connsiteY6" fmla="*/ 37147 h 58102"/>
                <a:gd name="connsiteX7" fmla="*/ 40005 w 45719"/>
                <a:gd name="connsiteY7" fmla="*/ 31433 h 58102"/>
                <a:gd name="connsiteX8" fmla="*/ 40005 w 45719"/>
                <a:gd name="connsiteY8" fmla="*/ 0 h 58102"/>
                <a:gd name="connsiteX9" fmla="*/ 45720 w 45719"/>
                <a:gd name="connsiteY9" fmla="*/ 0 h 58102"/>
                <a:gd name="connsiteX10" fmla="*/ 45720 w 45719"/>
                <a:gd name="connsiteY10" fmla="*/ 52388 h 58102"/>
                <a:gd name="connsiteX11" fmla="*/ 41910 w 45719"/>
                <a:gd name="connsiteY11" fmla="*/ 58103 h 58102"/>
                <a:gd name="connsiteX12" fmla="*/ 36195 w 45719"/>
                <a:gd name="connsiteY12" fmla="*/ 54293 h 58102"/>
                <a:gd name="connsiteX13" fmla="*/ 9525 w 45719"/>
                <a:gd name="connsiteY13" fmla="*/ 15240 h 58102"/>
                <a:gd name="connsiteX14" fmla="*/ 8573 w 45719"/>
                <a:gd name="connsiteY14" fmla="*/ 13335 h 58102"/>
                <a:gd name="connsiteX15" fmla="*/ 7620 w 45719"/>
                <a:gd name="connsiteY15" fmla="*/ 11430 h 58102"/>
                <a:gd name="connsiteX16" fmla="*/ 6668 w 45719"/>
                <a:gd name="connsiteY16" fmla="*/ 11430 h 58102"/>
                <a:gd name="connsiteX17" fmla="*/ 5715 w 45719"/>
                <a:gd name="connsiteY17" fmla="*/ 12383 h 58102"/>
                <a:gd name="connsiteX18" fmla="*/ 5715 w 45719"/>
                <a:gd name="connsiteY18" fmla="*/ 58103 h 58102"/>
                <a:gd name="connsiteX19" fmla="*/ 0 w 45719"/>
                <a:gd name="connsiteY19" fmla="*/ 58103 h 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719" h="58102">
                  <a:moveTo>
                    <a:pt x="0" y="58103"/>
                  </a:moveTo>
                  <a:lnTo>
                    <a:pt x="0" y="9525"/>
                  </a:lnTo>
                  <a:cubicBezTo>
                    <a:pt x="0" y="6668"/>
                    <a:pt x="953" y="4763"/>
                    <a:pt x="1905" y="2858"/>
                  </a:cubicBezTo>
                  <a:cubicBezTo>
                    <a:pt x="3810" y="953"/>
                    <a:pt x="5715" y="953"/>
                    <a:pt x="8573" y="953"/>
                  </a:cubicBezTo>
                  <a:cubicBezTo>
                    <a:pt x="12382" y="953"/>
                    <a:pt x="15240" y="2858"/>
                    <a:pt x="18098" y="6668"/>
                  </a:cubicBezTo>
                  <a:lnTo>
                    <a:pt x="37148" y="34290"/>
                  </a:lnTo>
                  <a:cubicBezTo>
                    <a:pt x="38100" y="36195"/>
                    <a:pt x="39053" y="37147"/>
                    <a:pt x="39053" y="37147"/>
                  </a:cubicBezTo>
                  <a:cubicBezTo>
                    <a:pt x="40005" y="37147"/>
                    <a:pt x="40005" y="35243"/>
                    <a:pt x="40005" y="31433"/>
                  </a:cubicBezTo>
                  <a:lnTo>
                    <a:pt x="40005" y="0"/>
                  </a:lnTo>
                  <a:lnTo>
                    <a:pt x="45720" y="0"/>
                  </a:lnTo>
                  <a:lnTo>
                    <a:pt x="45720" y="52388"/>
                  </a:lnTo>
                  <a:cubicBezTo>
                    <a:pt x="45720" y="56197"/>
                    <a:pt x="44768" y="58103"/>
                    <a:pt x="41910" y="58103"/>
                  </a:cubicBezTo>
                  <a:cubicBezTo>
                    <a:pt x="40005" y="58103"/>
                    <a:pt x="38100" y="57150"/>
                    <a:pt x="36195" y="54293"/>
                  </a:cubicBezTo>
                  <a:lnTo>
                    <a:pt x="9525" y="15240"/>
                  </a:lnTo>
                  <a:cubicBezTo>
                    <a:pt x="9525" y="15240"/>
                    <a:pt x="8573" y="14288"/>
                    <a:pt x="8573" y="13335"/>
                  </a:cubicBezTo>
                  <a:cubicBezTo>
                    <a:pt x="8573" y="12383"/>
                    <a:pt x="7620" y="12383"/>
                    <a:pt x="7620" y="11430"/>
                  </a:cubicBezTo>
                  <a:cubicBezTo>
                    <a:pt x="7620" y="11430"/>
                    <a:pt x="6668" y="11430"/>
                    <a:pt x="6668" y="11430"/>
                  </a:cubicBezTo>
                  <a:cubicBezTo>
                    <a:pt x="6668" y="11430"/>
                    <a:pt x="5715" y="11430"/>
                    <a:pt x="5715" y="12383"/>
                  </a:cubicBezTo>
                  <a:lnTo>
                    <a:pt x="5715" y="58103"/>
                  </a:lnTo>
                  <a:lnTo>
                    <a:pt x="0" y="5810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grpSp>
          <p:nvGrpSpPr>
            <p:cNvPr id="8" name="Gráfico 3">
              <a:extLst>
                <a:ext uri="{FF2B5EF4-FFF2-40B4-BE49-F238E27FC236}">
                  <a16:creationId xmlns:a16="http://schemas.microsoft.com/office/drawing/2014/main" id="{3A82F6C3-C274-4DBC-B9E9-4750120C43E9}"/>
                </a:ext>
              </a:extLst>
            </p:cNvPr>
            <p:cNvGrpSpPr/>
            <p:nvPr/>
          </p:nvGrpSpPr>
          <p:grpSpPr>
            <a:xfrm>
              <a:off x="6733857" y="3840162"/>
              <a:ext cx="122872" cy="86677"/>
              <a:chOff x="6733857" y="3840162"/>
              <a:chExt cx="122872" cy="86677"/>
            </a:xfrm>
            <a:solidFill>
              <a:srgbClr val="010202"/>
            </a:solidFill>
          </p:grpSpPr>
          <p:sp>
            <p:nvSpPr>
              <p:cNvPr id="9" name="Forma Livre: Forma 8">
                <a:extLst>
                  <a:ext uri="{FF2B5EF4-FFF2-40B4-BE49-F238E27FC236}">
                    <a16:creationId xmlns:a16="http://schemas.microsoft.com/office/drawing/2014/main" id="{74CF00F7-AECF-42B6-B680-A3498E22E407}"/>
                  </a:ext>
                </a:extLst>
              </p:cNvPr>
              <p:cNvSpPr/>
              <p:nvPr/>
            </p:nvSpPr>
            <p:spPr>
              <a:xfrm>
                <a:off x="6733857" y="3840162"/>
                <a:ext cx="15240" cy="85725"/>
              </a:xfrm>
              <a:custGeom>
                <a:avLst/>
                <a:gdLst>
                  <a:gd name="connsiteX0" fmla="*/ 8573 w 15240"/>
                  <a:gd name="connsiteY0" fmla="*/ 15240 h 85725"/>
                  <a:gd name="connsiteX1" fmla="*/ 2857 w 15240"/>
                  <a:gd name="connsiteY1" fmla="*/ 13335 h 85725"/>
                  <a:gd name="connsiteX2" fmla="*/ 0 w 15240"/>
                  <a:gd name="connsiteY2" fmla="*/ 7620 h 85725"/>
                  <a:gd name="connsiteX3" fmla="*/ 1905 w 15240"/>
                  <a:gd name="connsiteY3" fmla="*/ 1905 h 85725"/>
                  <a:gd name="connsiteX4" fmla="*/ 7620 w 15240"/>
                  <a:gd name="connsiteY4" fmla="*/ 0 h 85725"/>
                  <a:gd name="connsiteX5" fmla="*/ 13335 w 15240"/>
                  <a:gd name="connsiteY5" fmla="*/ 1905 h 85725"/>
                  <a:gd name="connsiteX6" fmla="*/ 15240 w 15240"/>
                  <a:gd name="connsiteY6" fmla="*/ 7620 h 85725"/>
                  <a:gd name="connsiteX7" fmla="*/ 13335 w 15240"/>
                  <a:gd name="connsiteY7" fmla="*/ 13335 h 85725"/>
                  <a:gd name="connsiteX8" fmla="*/ 8573 w 15240"/>
                  <a:gd name="connsiteY8" fmla="*/ 15240 h 85725"/>
                  <a:gd name="connsiteX9" fmla="*/ 2857 w 15240"/>
                  <a:gd name="connsiteY9" fmla="*/ 28575 h 85725"/>
                  <a:gd name="connsiteX10" fmla="*/ 15240 w 15240"/>
                  <a:gd name="connsiteY10" fmla="*/ 28575 h 85725"/>
                  <a:gd name="connsiteX11" fmla="*/ 15240 w 15240"/>
                  <a:gd name="connsiteY11" fmla="*/ 85725 h 85725"/>
                  <a:gd name="connsiteX12" fmla="*/ 2857 w 15240"/>
                  <a:gd name="connsiteY12" fmla="*/ 85725 h 85725"/>
                  <a:gd name="connsiteX13" fmla="*/ 2857 w 15240"/>
                  <a:gd name="connsiteY13" fmla="*/ 28575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240" h="85725">
                    <a:moveTo>
                      <a:pt x="8573" y="15240"/>
                    </a:moveTo>
                    <a:cubicBezTo>
                      <a:pt x="6668" y="15240"/>
                      <a:pt x="4763" y="14288"/>
                      <a:pt x="2857" y="13335"/>
                    </a:cubicBezTo>
                    <a:cubicBezTo>
                      <a:pt x="953" y="11430"/>
                      <a:pt x="0" y="9525"/>
                      <a:pt x="0" y="7620"/>
                    </a:cubicBezTo>
                    <a:cubicBezTo>
                      <a:pt x="0" y="5715"/>
                      <a:pt x="953" y="3810"/>
                      <a:pt x="1905" y="1905"/>
                    </a:cubicBezTo>
                    <a:cubicBezTo>
                      <a:pt x="3810" y="0"/>
                      <a:pt x="5715" y="0"/>
                      <a:pt x="7620" y="0"/>
                    </a:cubicBezTo>
                    <a:cubicBezTo>
                      <a:pt x="9525" y="0"/>
                      <a:pt x="11430" y="953"/>
                      <a:pt x="13335" y="1905"/>
                    </a:cubicBezTo>
                    <a:cubicBezTo>
                      <a:pt x="15240" y="3810"/>
                      <a:pt x="15240" y="5715"/>
                      <a:pt x="15240" y="7620"/>
                    </a:cubicBezTo>
                    <a:cubicBezTo>
                      <a:pt x="15240" y="9525"/>
                      <a:pt x="14288" y="11430"/>
                      <a:pt x="13335" y="13335"/>
                    </a:cubicBezTo>
                    <a:cubicBezTo>
                      <a:pt x="12382" y="14288"/>
                      <a:pt x="10478" y="15240"/>
                      <a:pt x="8573" y="15240"/>
                    </a:cubicBezTo>
                    <a:close/>
                    <a:moveTo>
                      <a:pt x="2857" y="28575"/>
                    </a:moveTo>
                    <a:lnTo>
                      <a:pt x="15240" y="28575"/>
                    </a:lnTo>
                    <a:lnTo>
                      <a:pt x="15240" y="85725"/>
                    </a:lnTo>
                    <a:lnTo>
                      <a:pt x="2857" y="85725"/>
                    </a:lnTo>
                    <a:lnTo>
                      <a:pt x="2857" y="28575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" name="Forma Livre: Forma 9">
                <a:extLst>
                  <a:ext uri="{FF2B5EF4-FFF2-40B4-BE49-F238E27FC236}">
                    <a16:creationId xmlns:a16="http://schemas.microsoft.com/office/drawing/2014/main" id="{5AB9F0D5-B608-4873-8ADF-CA791C62C167}"/>
                  </a:ext>
                </a:extLst>
              </p:cNvPr>
              <p:cNvSpPr/>
              <p:nvPr/>
            </p:nvSpPr>
            <p:spPr>
              <a:xfrm>
                <a:off x="6758622" y="3868737"/>
                <a:ext cx="49529" cy="58102"/>
              </a:xfrm>
              <a:custGeom>
                <a:avLst/>
                <a:gdLst>
                  <a:gd name="connsiteX0" fmla="*/ 0 w 49529"/>
                  <a:gd name="connsiteY0" fmla="*/ 0 h 58102"/>
                  <a:gd name="connsiteX1" fmla="*/ 13335 w 49529"/>
                  <a:gd name="connsiteY1" fmla="*/ 0 h 58102"/>
                  <a:gd name="connsiteX2" fmla="*/ 26670 w 49529"/>
                  <a:gd name="connsiteY2" fmla="*/ 46672 h 58102"/>
                  <a:gd name="connsiteX3" fmla="*/ 28575 w 49529"/>
                  <a:gd name="connsiteY3" fmla="*/ 49530 h 58102"/>
                  <a:gd name="connsiteX4" fmla="*/ 30480 w 49529"/>
                  <a:gd name="connsiteY4" fmla="*/ 46672 h 58102"/>
                  <a:gd name="connsiteX5" fmla="*/ 43815 w 49529"/>
                  <a:gd name="connsiteY5" fmla="*/ 0 h 58102"/>
                  <a:gd name="connsiteX6" fmla="*/ 49530 w 49529"/>
                  <a:gd name="connsiteY6" fmla="*/ 0 h 58102"/>
                  <a:gd name="connsiteX7" fmla="*/ 35242 w 49529"/>
                  <a:gd name="connsiteY7" fmla="*/ 47625 h 58102"/>
                  <a:gd name="connsiteX8" fmla="*/ 31432 w 49529"/>
                  <a:gd name="connsiteY8" fmla="*/ 56197 h 58102"/>
                  <a:gd name="connsiteX9" fmla="*/ 24765 w 49529"/>
                  <a:gd name="connsiteY9" fmla="*/ 58103 h 58102"/>
                  <a:gd name="connsiteX10" fmla="*/ 18097 w 49529"/>
                  <a:gd name="connsiteY10" fmla="*/ 56197 h 58102"/>
                  <a:gd name="connsiteX11" fmla="*/ 14288 w 49529"/>
                  <a:gd name="connsiteY11" fmla="*/ 48578 h 58102"/>
                  <a:gd name="connsiteX12" fmla="*/ 0 w 49529"/>
                  <a:gd name="connsiteY12" fmla="*/ 0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529" h="58102">
                    <a:moveTo>
                      <a:pt x="0" y="0"/>
                    </a:moveTo>
                    <a:lnTo>
                      <a:pt x="13335" y="0"/>
                    </a:lnTo>
                    <a:lnTo>
                      <a:pt x="26670" y="46672"/>
                    </a:lnTo>
                    <a:cubicBezTo>
                      <a:pt x="26670" y="48578"/>
                      <a:pt x="27622" y="49530"/>
                      <a:pt x="28575" y="49530"/>
                    </a:cubicBezTo>
                    <a:cubicBezTo>
                      <a:pt x="29527" y="49530"/>
                      <a:pt x="29527" y="48578"/>
                      <a:pt x="30480" y="46672"/>
                    </a:cubicBezTo>
                    <a:lnTo>
                      <a:pt x="43815" y="0"/>
                    </a:lnTo>
                    <a:lnTo>
                      <a:pt x="49530" y="0"/>
                    </a:lnTo>
                    <a:lnTo>
                      <a:pt x="35242" y="47625"/>
                    </a:lnTo>
                    <a:cubicBezTo>
                      <a:pt x="34290" y="51435"/>
                      <a:pt x="32385" y="55245"/>
                      <a:pt x="31432" y="56197"/>
                    </a:cubicBezTo>
                    <a:cubicBezTo>
                      <a:pt x="29527" y="58103"/>
                      <a:pt x="27622" y="58103"/>
                      <a:pt x="24765" y="58103"/>
                    </a:cubicBezTo>
                    <a:cubicBezTo>
                      <a:pt x="21907" y="58103"/>
                      <a:pt x="20002" y="57150"/>
                      <a:pt x="18097" y="56197"/>
                    </a:cubicBezTo>
                    <a:cubicBezTo>
                      <a:pt x="16192" y="54293"/>
                      <a:pt x="15240" y="52388"/>
                      <a:pt x="14288" y="4857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" name="Forma Livre: Forma 10">
                <a:extLst>
                  <a:ext uri="{FF2B5EF4-FFF2-40B4-BE49-F238E27FC236}">
                    <a16:creationId xmlns:a16="http://schemas.microsoft.com/office/drawing/2014/main" id="{F106A71C-8597-411D-8FC6-C285F1923414}"/>
                  </a:ext>
                </a:extLst>
              </p:cNvPr>
              <p:cNvSpPr/>
              <p:nvPr/>
            </p:nvSpPr>
            <p:spPr>
              <a:xfrm>
                <a:off x="6817677" y="3868737"/>
                <a:ext cx="39052" cy="58102"/>
              </a:xfrm>
              <a:custGeom>
                <a:avLst/>
                <a:gdLst>
                  <a:gd name="connsiteX0" fmla="*/ 37148 w 39052"/>
                  <a:gd name="connsiteY0" fmla="*/ 0 h 58102"/>
                  <a:gd name="connsiteX1" fmla="*/ 37148 w 39052"/>
                  <a:gd name="connsiteY1" fmla="*/ 4763 h 58102"/>
                  <a:gd name="connsiteX2" fmla="*/ 15240 w 39052"/>
                  <a:gd name="connsiteY2" fmla="*/ 4763 h 58102"/>
                  <a:gd name="connsiteX3" fmla="*/ 12383 w 39052"/>
                  <a:gd name="connsiteY3" fmla="*/ 4763 h 58102"/>
                  <a:gd name="connsiteX4" fmla="*/ 11430 w 39052"/>
                  <a:gd name="connsiteY4" fmla="*/ 7620 h 58102"/>
                  <a:gd name="connsiteX5" fmla="*/ 11430 w 39052"/>
                  <a:gd name="connsiteY5" fmla="*/ 25718 h 58102"/>
                  <a:gd name="connsiteX6" fmla="*/ 32385 w 39052"/>
                  <a:gd name="connsiteY6" fmla="*/ 25718 h 58102"/>
                  <a:gd name="connsiteX7" fmla="*/ 32385 w 39052"/>
                  <a:gd name="connsiteY7" fmla="*/ 31432 h 58102"/>
                  <a:gd name="connsiteX8" fmla="*/ 11430 w 39052"/>
                  <a:gd name="connsiteY8" fmla="*/ 31432 h 58102"/>
                  <a:gd name="connsiteX9" fmla="*/ 11430 w 39052"/>
                  <a:gd name="connsiteY9" fmla="*/ 50482 h 58102"/>
                  <a:gd name="connsiteX10" fmla="*/ 12383 w 39052"/>
                  <a:gd name="connsiteY10" fmla="*/ 53340 h 58102"/>
                  <a:gd name="connsiteX11" fmla="*/ 16193 w 39052"/>
                  <a:gd name="connsiteY11" fmla="*/ 54293 h 58102"/>
                  <a:gd name="connsiteX12" fmla="*/ 39052 w 39052"/>
                  <a:gd name="connsiteY12" fmla="*/ 54293 h 58102"/>
                  <a:gd name="connsiteX13" fmla="*/ 39052 w 39052"/>
                  <a:gd name="connsiteY13" fmla="*/ 58103 h 58102"/>
                  <a:gd name="connsiteX14" fmla="*/ 8573 w 39052"/>
                  <a:gd name="connsiteY14" fmla="*/ 58103 h 58102"/>
                  <a:gd name="connsiteX15" fmla="*/ 0 w 39052"/>
                  <a:gd name="connsiteY15" fmla="*/ 48578 h 58102"/>
                  <a:gd name="connsiteX16" fmla="*/ 0 w 39052"/>
                  <a:gd name="connsiteY16" fmla="*/ 11430 h 58102"/>
                  <a:gd name="connsiteX17" fmla="*/ 1905 w 39052"/>
                  <a:gd name="connsiteY17" fmla="*/ 3810 h 58102"/>
                  <a:gd name="connsiteX18" fmla="*/ 10478 w 39052"/>
                  <a:gd name="connsiteY18" fmla="*/ 953 h 58102"/>
                  <a:gd name="connsiteX19" fmla="*/ 37148 w 39052"/>
                  <a:gd name="connsiteY19" fmla="*/ 953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9052" h="58102">
                    <a:moveTo>
                      <a:pt x="37148" y="0"/>
                    </a:moveTo>
                    <a:lnTo>
                      <a:pt x="37148" y="4763"/>
                    </a:lnTo>
                    <a:lnTo>
                      <a:pt x="15240" y="4763"/>
                    </a:lnTo>
                    <a:cubicBezTo>
                      <a:pt x="13335" y="4763"/>
                      <a:pt x="12383" y="4763"/>
                      <a:pt x="12383" y="4763"/>
                    </a:cubicBezTo>
                    <a:cubicBezTo>
                      <a:pt x="11430" y="4763"/>
                      <a:pt x="11430" y="5715"/>
                      <a:pt x="11430" y="7620"/>
                    </a:cubicBezTo>
                    <a:lnTo>
                      <a:pt x="11430" y="25718"/>
                    </a:lnTo>
                    <a:lnTo>
                      <a:pt x="32385" y="25718"/>
                    </a:lnTo>
                    <a:lnTo>
                      <a:pt x="32385" y="31432"/>
                    </a:lnTo>
                    <a:lnTo>
                      <a:pt x="11430" y="31432"/>
                    </a:lnTo>
                    <a:lnTo>
                      <a:pt x="11430" y="50482"/>
                    </a:lnTo>
                    <a:cubicBezTo>
                      <a:pt x="11430" y="51435"/>
                      <a:pt x="11430" y="52388"/>
                      <a:pt x="12383" y="53340"/>
                    </a:cubicBezTo>
                    <a:cubicBezTo>
                      <a:pt x="13335" y="54293"/>
                      <a:pt x="14288" y="54293"/>
                      <a:pt x="16193" y="54293"/>
                    </a:cubicBezTo>
                    <a:lnTo>
                      <a:pt x="39052" y="54293"/>
                    </a:lnTo>
                    <a:lnTo>
                      <a:pt x="39052" y="58103"/>
                    </a:lnTo>
                    <a:lnTo>
                      <a:pt x="8573" y="58103"/>
                    </a:lnTo>
                    <a:cubicBezTo>
                      <a:pt x="2858" y="58103"/>
                      <a:pt x="0" y="55245"/>
                      <a:pt x="0" y="48578"/>
                    </a:cubicBezTo>
                    <a:lnTo>
                      <a:pt x="0" y="11430"/>
                    </a:lnTo>
                    <a:cubicBezTo>
                      <a:pt x="0" y="7620"/>
                      <a:pt x="953" y="4763"/>
                      <a:pt x="1905" y="3810"/>
                    </a:cubicBezTo>
                    <a:cubicBezTo>
                      <a:pt x="3810" y="1905"/>
                      <a:pt x="5715" y="953"/>
                      <a:pt x="10478" y="953"/>
                    </a:cubicBezTo>
                    <a:lnTo>
                      <a:pt x="37148" y="953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659134BE-9E34-41DB-9507-EF40099EA7B7}"/>
                </a:ext>
              </a:extLst>
            </p:cNvPr>
            <p:cNvSpPr/>
            <p:nvPr/>
          </p:nvSpPr>
          <p:spPr>
            <a:xfrm>
              <a:off x="6865302" y="3868737"/>
              <a:ext cx="45720" cy="57150"/>
            </a:xfrm>
            <a:custGeom>
              <a:avLst/>
              <a:gdLst>
                <a:gd name="connsiteX0" fmla="*/ 952 w 45720"/>
                <a:gd name="connsiteY0" fmla="*/ 0 h 57150"/>
                <a:gd name="connsiteX1" fmla="*/ 24765 w 45720"/>
                <a:gd name="connsiteY1" fmla="*/ 0 h 57150"/>
                <a:gd name="connsiteX2" fmla="*/ 37148 w 45720"/>
                <a:gd name="connsiteY2" fmla="*/ 4763 h 57150"/>
                <a:gd name="connsiteX3" fmla="*/ 41910 w 45720"/>
                <a:gd name="connsiteY3" fmla="*/ 16193 h 57150"/>
                <a:gd name="connsiteX4" fmla="*/ 39052 w 45720"/>
                <a:gd name="connsiteY4" fmla="*/ 24765 h 57150"/>
                <a:gd name="connsiteX5" fmla="*/ 30480 w 45720"/>
                <a:gd name="connsiteY5" fmla="*/ 29528 h 57150"/>
                <a:gd name="connsiteX6" fmla="*/ 45720 w 45720"/>
                <a:gd name="connsiteY6" fmla="*/ 57150 h 57150"/>
                <a:gd name="connsiteX7" fmla="*/ 31433 w 45720"/>
                <a:gd name="connsiteY7" fmla="*/ 57150 h 57150"/>
                <a:gd name="connsiteX8" fmla="*/ 17145 w 45720"/>
                <a:gd name="connsiteY8" fmla="*/ 28575 h 57150"/>
                <a:gd name="connsiteX9" fmla="*/ 19050 w 45720"/>
                <a:gd name="connsiteY9" fmla="*/ 28575 h 57150"/>
                <a:gd name="connsiteX10" fmla="*/ 27623 w 45720"/>
                <a:gd name="connsiteY10" fmla="*/ 24765 h 57150"/>
                <a:gd name="connsiteX11" fmla="*/ 30480 w 45720"/>
                <a:gd name="connsiteY11" fmla="*/ 15240 h 57150"/>
                <a:gd name="connsiteX12" fmla="*/ 26670 w 45720"/>
                <a:gd name="connsiteY12" fmla="*/ 6668 h 57150"/>
                <a:gd name="connsiteX13" fmla="*/ 18098 w 45720"/>
                <a:gd name="connsiteY13" fmla="*/ 3810 h 57150"/>
                <a:gd name="connsiteX14" fmla="*/ 11430 w 45720"/>
                <a:gd name="connsiteY14" fmla="*/ 3810 h 57150"/>
                <a:gd name="connsiteX15" fmla="*/ 11430 w 45720"/>
                <a:gd name="connsiteY15" fmla="*/ 57150 h 57150"/>
                <a:gd name="connsiteX16" fmla="*/ 0 w 45720"/>
                <a:gd name="connsiteY16" fmla="*/ 57150 h 57150"/>
                <a:gd name="connsiteX17" fmla="*/ 0 w 45720"/>
                <a:gd name="connsiteY17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720" h="57150">
                  <a:moveTo>
                    <a:pt x="952" y="0"/>
                  </a:moveTo>
                  <a:lnTo>
                    <a:pt x="24765" y="0"/>
                  </a:lnTo>
                  <a:cubicBezTo>
                    <a:pt x="29527" y="0"/>
                    <a:pt x="34290" y="1905"/>
                    <a:pt x="37148" y="4763"/>
                  </a:cubicBezTo>
                  <a:cubicBezTo>
                    <a:pt x="40958" y="7620"/>
                    <a:pt x="41910" y="11430"/>
                    <a:pt x="41910" y="16193"/>
                  </a:cubicBezTo>
                  <a:cubicBezTo>
                    <a:pt x="41910" y="20003"/>
                    <a:pt x="40958" y="22860"/>
                    <a:pt x="39052" y="24765"/>
                  </a:cubicBezTo>
                  <a:cubicBezTo>
                    <a:pt x="37148" y="26670"/>
                    <a:pt x="34290" y="28575"/>
                    <a:pt x="30480" y="29528"/>
                  </a:cubicBezTo>
                  <a:lnTo>
                    <a:pt x="45720" y="57150"/>
                  </a:lnTo>
                  <a:lnTo>
                    <a:pt x="31433" y="57150"/>
                  </a:lnTo>
                  <a:lnTo>
                    <a:pt x="17145" y="28575"/>
                  </a:lnTo>
                  <a:cubicBezTo>
                    <a:pt x="18098" y="28575"/>
                    <a:pt x="18098" y="28575"/>
                    <a:pt x="19050" y="28575"/>
                  </a:cubicBezTo>
                  <a:cubicBezTo>
                    <a:pt x="22860" y="28575"/>
                    <a:pt x="25718" y="27622"/>
                    <a:pt x="27623" y="24765"/>
                  </a:cubicBezTo>
                  <a:cubicBezTo>
                    <a:pt x="29527" y="22860"/>
                    <a:pt x="30480" y="19050"/>
                    <a:pt x="30480" y="15240"/>
                  </a:cubicBezTo>
                  <a:cubicBezTo>
                    <a:pt x="30480" y="11430"/>
                    <a:pt x="29527" y="8572"/>
                    <a:pt x="26670" y="6668"/>
                  </a:cubicBezTo>
                  <a:cubicBezTo>
                    <a:pt x="24765" y="4763"/>
                    <a:pt x="21908" y="3810"/>
                    <a:pt x="18098" y="3810"/>
                  </a:cubicBezTo>
                  <a:lnTo>
                    <a:pt x="11430" y="3810"/>
                  </a:lnTo>
                  <a:lnTo>
                    <a:pt x="11430" y="57150"/>
                  </a:lnTo>
                  <a:lnTo>
                    <a:pt x="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33E1A193-3AE7-4399-B20A-47787321504B}"/>
                </a:ext>
              </a:extLst>
            </p:cNvPr>
            <p:cNvSpPr/>
            <p:nvPr/>
          </p:nvSpPr>
          <p:spPr>
            <a:xfrm>
              <a:off x="6915785" y="3869690"/>
              <a:ext cx="37147" cy="56197"/>
            </a:xfrm>
            <a:custGeom>
              <a:avLst/>
              <a:gdLst>
                <a:gd name="connsiteX0" fmla="*/ 32385 w 37147"/>
                <a:gd name="connsiteY0" fmla="*/ 0 h 56197"/>
                <a:gd name="connsiteX1" fmla="*/ 32385 w 37147"/>
                <a:gd name="connsiteY1" fmla="*/ 3810 h 56197"/>
                <a:gd name="connsiteX2" fmla="*/ 22860 w 37147"/>
                <a:gd name="connsiteY2" fmla="*/ 2857 h 56197"/>
                <a:gd name="connsiteX3" fmla="*/ 14288 w 37147"/>
                <a:gd name="connsiteY3" fmla="*/ 4763 h 56197"/>
                <a:gd name="connsiteX4" fmla="*/ 10477 w 37147"/>
                <a:gd name="connsiteY4" fmla="*/ 10478 h 56197"/>
                <a:gd name="connsiteX5" fmla="*/ 17145 w 37147"/>
                <a:gd name="connsiteY5" fmla="*/ 19050 h 56197"/>
                <a:gd name="connsiteX6" fmla="*/ 28575 w 37147"/>
                <a:gd name="connsiteY6" fmla="*/ 25717 h 56197"/>
                <a:gd name="connsiteX7" fmla="*/ 34290 w 37147"/>
                <a:gd name="connsiteY7" fmla="*/ 31432 h 56197"/>
                <a:gd name="connsiteX8" fmla="*/ 37148 w 37147"/>
                <a:gd name="connsiteY8" fmla="*/ 40957 h 56197"/>
                <a:gd name="connsiteX9" fmla="*/ 30480 w 37147"/>
                <a:gd name="connsiteY9" fmla="*/ 52388 h 56197"/>
                <a:gd name="connsiteX10" fmla="*/ 15240 w 37147"/>
                <a:gd name="connsiteY10" fmla="*/ 56197 h 56197"/>
                <a:gd name="connsiteX11" fmla="*/ 952 w 37147"/>
                <a:gd name="connsiteY11" fmla="*/ 54292 h 56197"/>
                <a:gd name="connsiteX12" fmla="*/ 952 w 37147"/>
                <a:gd name="connsiteY12" fmla="*/ 51435 h 56197"/>
                <a:gd name="connsiteX13" fmla="*/ 11430 w 37147"/>
                <a:gd name="connsiteY13" fmla="*/ 52388 h 56197"/>
                <a:gd name="connsiteX14" fmla="*/ 21907 w 37147"/>
                <a:gd name="connsiteY14" fmla="*/ 50482 h 56197"/>
                <a:gd name="connsiteX15" fmla="*/ 24765 w 37147"/>
                <a:gd name="connsiteY15" fmla="*/ 43815 h 56197"/>
                <a:gd name="connsiteX16" fmla="*/ 21907 w 37147"/>
                <a:gd name="connsiteY16" fmla="*/ 37147 h 56197"/>
                <a:gd name="connsiteX17" fmla="*/ 12382 w 37147"/>
                <a:gd name="connsiteY17" fmla="*/ 31432 h 56197"/>
                <a:gd name="connsiteX18" fmla="*/ 2857 w 37147"/>
                <a:gd name="connsiteY18" fmla="*/ 24765 h 56197"/>
                <a:gd name="connsiteX19" fmla="*/ 0 w 37147"/>
                <a:gd name="connsiteY19" fmla="*/ 16192 h 56197"/>
                <a:gd name="connsiteX20" fmla="*/ 5715 w 37147"/>
                <a:gd name="connsiteY20" fmla="*/ 3810 h 56197"/>
                <a:gd name="connsiteX21" fmla="*/ 20002 w 37147"/>
                <a:gd name="connsiteY21" fmla="*/ 0 h 56197"/>
                <a:gd name="connsiteX22" fmla="*/ 23813 w 37147"/>
                <a:gd name="connsiteY22" fmla="*/ 0 h 56197"/>
                <a:gd name="connsiteX23" fmla="*/ 27623 w 37147"/>
                <a:gd name="connsiteY23" fmla="*/ 0 h 56197"/>
                <a:gd name="connsiteX24" fmla="*/ 32385 w 37147"/>
                <a:gd name="connsiteY24" fmla="*/ 0 h 5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147" h="56197">
                  <a:moveTo>
                    <a:pt x="32385" y="0"/>
                  </a:moveTo>
                  <a:lnTo>
                    <a:pt x="32385" y="3810"/>
                  </a:lnTo>
                  <a:cubicBezTo>
                    <a:pt x="28575" y="3810"/>
                    <a:pt x="24765" y="2857"/>
                    <a:pt x="22860" y="2857"/>
                  </a:cubicBezTo>
                  <a:cubicBezTo>
                    <a:pt x="19050" y="2857"/>
                    <a:pt x="16192" y="3810"/>
                    <a:pt x="14288" y="4763"/>
                  </a:cubicBezTo>
                  <a:cubicBezTo>
                    <a:pt x="12382" y="5715"/>
                    <a:pt x="11430" y="7620"/>
                    <a:pt x="10477" y="10478"/>
                  </a:cubicBezTo>
                  <a:cubicBezTo>
                    <a:pt x="10477" y="13335"/>
                    <a:pt x="13335" y="16192"/>
                    <a:pt x="17145" y="19050"/>
                  </a:cubicBezTo>
                  <a:cubicBezTo>
                    <a:pt x="22860" y="21907"/>
                    <a:pt x="25717" y="23813"/>
                    <a:pt x="28575" y="25717"/>
                  </a:cubicBezTo>
                  <a:cubicBezTo>
                    <a:pt x="30480" y="26670"/>
                    <a:pt x="32385" y="29528"/>
                    <a:pt x="34290" y="31432"/>
                  </a:cubicBezTo>
                  <a:cubicBezTo>
                    <a:pt x="36195" y="34290"/>
                    <a:pt x="37148" y="37147"/>
                    <a:pt x="37148" y="40957"/>
                  </a:cubicBezTo>
                  <a:cubicBezTo>
                    <a:pt x="37148" y="46672"/>
                    <a:pt x="35242" y="50482"/>
                    <a:pt x="30480" y="52388"/>
                  </a:cubicBezTo>
                  <a:cubicBezTo>
                    <a:pt x="26670" y="54292"/>
                    <a:pt x="20955" y="56197"/>
                    <a:pt x="15240" y="56197"/>
                  </a:cubicBezTo>
                  <a:cubicBezTo>
                    <a:pt x="9525" y="56197"/>
                    <a:pt x="4763" y="55245"/>
                    <a:pt x="952" y="54292"/>
                  </a:cubicBezTo>
                  <a:lnTo>
                    <a:pt x="952" y="51435"/>
                  </a:lnTo>
                  <a:cubicBezTo>
                    <a:pt x="2857" y="51435"/>
                    <a:pt x="6667" y="52388"/>
                    <a:pt x="11430" y="52388"/>
                  </a:cubicBezTo>
                  <a:cubicBezTo>
                    <a:pt x="16192" y="52388"/>
                    <a:pt x="20002" y="51435"/>
                    <a:pt x="21907" y="50482"/>
                  </a:cubicBezTo>
                  <a:cubicBezTo>
                    <a:pt x="23813" y="49530"/>
                    <a:pt x="24765" y="46672"/>
                    <a:pt x="24765" y="43815"/>
                  </a:cubicBezTo>
                  <a:cubicBezTo>
                    <a:pt x="24765" y="40957"/>
                    <a:pt x="23813" y="39053"/>
                    <a:pt x="21907" y="37147"/>
                  </a:cubicBezTo>
                  <a:cubicBezTo>
                    <a:pt x="20002" y="35242"/>
                    <a:pt x="17145" y="33338"/>
                    <a:pt x="12382" y="31432"/>
                  </a:cubicBezTo>
                  <a:cubicBezTo>
                    <a:pt x="7620" y="29528"/>
                    <a:pt x="4763" y="26670"/>
                    <a:pt x="2857" y="24765"/>
                  </a:cubicBezTo>
                  <a:cubicBezTo>
                    <a:pt x="952" y="22860"/>
                    <a:pt x="0" y="20003"/>
                    <a:pt x="0" y="16192"/>
                  </a:cubicBezTo>
                  <a:cubicBezTo>
                    <a:pt x="0" y="10478"/>
                    <a:pt x="1905" y="6667"/>
                    <a:pt x="5715" y="3810"/>
                  </a:cubicBezTo>
                  <a:cubicBezTo>
                    <a:pt x="9525" y="952"/>
                    <a:pt x="14288" y="0"/>
                    <a:pt x="20002" y="0"/>
                  </a:cubicBezTo>
                  <a:cubicBezTo>
                    <a:pt x="20955" y="0"/>
                    <a:pt x="21907" y="0"/>
                    <a:pt x="23813" y="0"/>
                  </a:cubicBezTo>
                  <a:cubicBezTo>
                    <a:pt x="25717" y="0"/>
                    <a:pt x="26670" y="0"/>
                    <a:pt x="27623" y="0"/>
                  </a:cubicBezTo>
                  <a:cubicBezTo>
                    <a:pt x="28575" y="0"/>
                    <a:pt x="30480" y="0"/>
                    <a:pt x="32385" y="0"/>
                  </a:cubicBez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8CB1829D-A804-495D-AF5D-EDD0C5FE82D2}"/>
                </a:ext>
              </a:extLst>
            </p:cNvPr>
            <p:cNvSpPr/>
            <p:nvPr/>
          </p:nvSpPr>
          <p:spPr>
            <a:xfrm>
              <a:off x="6961504" y="3840162"/>
              <a:ext cx="15240" cy="85725"/>
            </a:xfrm>
            <a:custGeom>
              <a:avLst/>
              <a:gdLst>
                <a:gd name="connsiteX0" fmla="*/ 8573 w 15240"/>
                <a:gd name="connsiteY0" fmla="*/ 15240 h 85725"/>
                <a:gd name="connsiteX1" fmla="*/ 2858 w 15240"/>
                <a:gd name="connsiteY1" fmla="*/ 13335 h 85725"/>
                <a:gd name="connsiteX2" fmla="*/ 0 w 15240"/>
                <a:gd name="connsiteY2" fmla="*/ 7620 h 85725"/>
                <a:gd name="connsiteX3" fmla="*/ 1905 w 15240"/>
                <a:gd name="connsiteY3" fmla="*/ 1905 h 85725"/>
                <a:gd name="connsiteX4" fmla="*/ 7620 w 15240"/>
                <a:gd name="connsiteY4" fmla="*/ 0 h 85725"/>
                <a:gd name="connsiteX5" fmla="*/ 13335 w 15240"/>
                <a:gd name="connsiteY5" fmla="*/ 1905 h 85725"/>
                <a:gd name="connsiteX6" fmla="*/ 15240 w 15240"/>
                <a:gd name="connsiteY6" fmla="*/ 7620 h 85725"/>
                <a:gd name="connsiteX7" fmla="*/ 13335 w 15240"/>
                <a:gd name="connsiteY7" fmla="*/ 13335 h 85725"/>
                <a:gd name="connsiteX8" fmla="*/ 8573 w 15240"/>
                <a:gd name="connsiteY8" fmla="*/ 15240 h 85725"/>
                <a:gd name="connsiteX9" fmla="*/ 1905 w 15240"/>
                <a:gd name="connsiteY9" fmla="*/ 28575 h 85725"/>
                <a:gd name="connsiteX10" fmla="*/ 14288 w 15240"/>
                <a:gd name="connsiteY10" fmla="*/ 28575 h 85725"/>
                <a:gd name="connsiteX11" fmla="*/ 14288 w 15240"/>
                <a:gd name="connsiteY11" fmla="*/ 85725 h 85725"/>
                <a:gd name="connsiteX12" fmla="*/ 1905 w 15240"/>
                <a:gd name="connsiteY12" fmla="*/ 85725 h 85725"/>
                <a:gd name="connsiteX13" fmla="*/ 1905 w 15240"/>
                <a:gd name="connsiteY13" fmla="*/ 2857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240" h="85725">
                  <a:moveTo>
                    <a:pt x="8573" y="15240"/>
                  </a:moveTo>
                  <a:cubicBezTo>
                    <a:pt x="6668" y="15240"/>
                    <a:pt x="4763" y="14288"/>
                    <a:pt x="2858" y="13335"/>
                  </a:cubicBezTo>
                  <a:cubicBezTo>
                    <a:pt x="953" y="11430"/>
                    <a:pt x="0" y="9525"/>
                    <a:pt x="0" y="7620"/>
                  </a:cubicBezTo>
                  <a:cubicBezTo>
                    <a:pt x="0" y="5715"/>
                    <a:pt x="953" y="3810"/>
                    <a:pt x="1905" y="1905"/>
                  </a:cubicBezTo>
                  <a:cubicBezTo>
                    <a:pt x="3810" y="0"/>
                    <a:pt x="5715" y="0"/>
                    <a:pt x="7620" y="0"/>
                  </a:cubicBezTo>
                  <a:cubicBezTo>
                    <a:pt x="9525" y="0"/>
                    <a:pt x="11430" y="953"/>
                    <a:pt x="13335" y="1905"/>
                  </a:cubicBezTo>
                  <a:cubicBezTo>
                    <a:pt x="15240" y="3810"/>
                    <a:pt x="15240" y="5715"/>
                    <a:pt x="15240" y="7620"/>
                  </a:cubicBezTo>
                  <a:cubicBezTo>
                    <a:pt x="15240" y="9525"/>
                    <a:pt x="14288" y="11430"/>
                    <a:pt x="13335" y="13335"/>
                  </a:cubicBezTo>
                  <a:cubicBezTo>
                    <a:pt x="12383" y="14288"/>
                    <a:pt x="10478" y="15240"/>
                    <a:pt x="8573" y="15240"/>
                  </a:cubicBezTo>
                  <a:close/>
                  <a:moveTo>
                    <a:pt x="1905" y="28575"/>
                  </a:moveTo>
                  <a:lnTo>
                    <a:pt x="14288" y="28575"/>
                  </a:lnTo>
                  <a:lnTo>
                    <a:pt x="14288" y="85725"/>
                  </a:lnTo>
                  <a:lnTo>
                    <a:pt x="1905" y="85725"/>
                  </a:lnTo>
                  <a:lnTo>
                    <a:pt x="1905" y="28575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B85AB6B1-EB6C-42E1-B80A-324560AD97FE}"/>
                </a:ext>
              </a:extLst>
            </p:cNvPr>
            <p:cNvSpPr/>
            <p:nvPr/>
          </p:nvSpPr>
          <p:spPr>
            <a:xfrm>
              <a:off x="6985317" y="3831590"/>
              <a:ext cx="51435" cy="95250"/>
            </a:xfrm>
            <a:custGeom>
              <a:avLst/>
              <a:gdLst>
                <a:gd name="connsiteX0" fmla="*/ 39053 w 51435"/>
                <a:gd name="connsiteY0" fmla="*/ 0 h 95250"/>
                <a:gd name="connsiteX1" fmla="*/ 51435 w 51435"/>
                <a:gd name="connsiteY1" fmla="*/ 0 h 95250"/>
                <a:gd name="connsiteX2" fmla="*/ 51435 w 51435"/>
                <a:gd name="connsiteY2" fmla="*/ 95250 h 95250"/>
                <a:gd name="connsiteX3" fmla="*/ 30480 w 51435"/>
                <a:gd name="connsiteY3" fmla="*/ 95250 h 95250"/>
                <a:gd name="connsiteX4" fmla="*/ 14288 w 51435"/>
                <a:gd name="connsiteY4" fmla="*/ 91440 h 95250"/>
                <a:gd name="connsiteX5" fmla="*/ 3810 w 51435"/>
                <a:gd name="connsiteY5" fmla="*/ 80010 h 95250"/>
                <a:gd name="connsiteX6" fmla="*/ 0 w 51435"/>
                <a:gd name="connsiteY6" fmla="*/ 63817 h 95250"/>
                <a:gd name="connsiteX7" fmla="*/ 1905 w 51435"/>
                <a:gd name="connsiteY7" fmla="*/ 53340 h 95250"/>
                <a:gd name="connsiteX8" fmla="*/ 7620 w 51435"/>
                <a:gd name="connsiteY8" fmla="*/ 44767 h 95250"/>
                <a:gd name="connsiteX9" fmla="*/ 17145 w 51435"/>
                <a:gd name="connsiteY9" fmla="*/ 39052 h 95250"/>
                <a:gd name="connsiteX10" fmla="*/ 29528 w 51435"/>
                <a:gd name="connsiteY10" fmla="*/ 37147 h 95250"/>
                <a:gd name="connsiteX11" fmla="*/ 39053 w 51435"/>
                <a:gd name="connsiteY11" fmla="*/ 37147 h 95250"/>
                <a:gd name="connsiteX12" fmla="*/ 39053 w 51435"/>
                <a:gd name="connsiteY12" fmla="*/ 0 h 95250"/>
                <a:gd name="connsiteX13" fmla="*/ 39053 w 51435"/>
                <a:gd name="connsiteY13" fmla="*/ 41910 h 95250"/>
                <a:gd name="connsiteX14" fmla="*/ 30480 w 51435"/>
                <a:gd name="connsiteY14" fmla="*/ 41910 h 95250"/>
                <a:gd name="connsiteX15" fmla="*/ 13335 w 51435"/>
                <a:gd name="connsiteY15" fmla="*/ 65723 h 95250"/>
                <a:gd name="connsiteX16" fmla="*/ 18098 w 51435"/>
                <a:gd name="connsiteY16" fmla="*/ 83820 h 95250"/>
                <a:gd name="connsiteX17" fmla="*/ 32385 w 51435"/>
                <a:gd name="connsiteY17" fmla="*/ 90488 h 95250"/>
                <a:gd name="connsiteX18" fmla="*/ 39053 w 51435"/>
                <a:gd name="connsiteY18" fmla="*/ 90488 h 95250"/>
                <a:gd name="connsiteX19" fmla="*/ 39053 w 51435"/>
                <a:gd name="connsiteY19" fmla="*/ 419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35" h="95250">
                  <a:moveTo>
                    <a:pt x="39053" y="0"/>
                  </a:moveTo>
                  <a:lnTo>
                    <a:pt x="51435" y="0"/>
                  </a:lnTo>
                  <a:lnTo>
                    <a:pt x="51435" y="95250"/>
                  </a:lnTo>
                  <a:lnTo>
                    <a:pt x="30480" y="95250"/>
                  </a:lnTo>
                  <a:cubicBezTo>
                    <a:pt x="23813" y="95250"/>
                    <a:pt x="18098" y="94298"/>
                    <a:pt x="14288" y="91440"/>
                  </a:cubicBezTo>
                  <a:cubicBezTo>
                    <a:pt x="9525" y="88582"/>
                    <a:pt x="6668" y="84773"/>
                    <a:pt x="3810" y="80010"/>
                  </a:cubicBezTo>
                  <a:cubicBezTo>
                    <a:pt x="1905" y="75248"/>
                    <a:pt x="0" y="69532"/>
                    <a:pt x="0" y="63817"/>
                  </a:cubicBezTo>
                  <a:cubicBezTo>
                    <a:pt x="0" y="60007"/>
                    <a:pt x="953" y="57150"/>
                    <a:pt x="1905" y="53340"/>
                  </a:cubicBezTo>
                  <a:cubicBezTo>
                    <a:pt x="2858" y="50482"/>
                    <a:pt x="4763" y="47625"/>
                    <a:pt x="7620" y="44767"/>
                  </a:cubicBezTo>
                  <a:cubicBezTo>
                    <a:pt x="10478" y="41910"/>
                    <a:pt x="13335" y="40005"/>
                    <a:pt x="17145" y="39052"/>
                  </a:cubicBezTo>
                  <a:cubicBezTo>
                    <a:pt x="20955" y="38100"/>
                    <a:pt x="24765" y="37147"/>
                    <a:pt x="29528" y="37147"/>
                  </a:cubicBezTo>
                  <a:lnTo>
                    <a:pt x="39053" y="37147"/>
                  </a:lnTo>
                  <a:lnTo>
                    <a:pt x="39053" y="0"/>
                  </a:lnTo>
                  <a:close/>
                  <a:moveTo>
                    <a:pt x="39053" y="41910"/>
                  </a:moveTo>
                  <a:lnTo>
                    <a:pt x="30480" y="41910"/>
                  </a:lnTo>
                  <a:cubicBezTo>
                    <a:pt x="19050" y="41910"/>
                    <a:pt x="13335" y="49530"/>
                    <a:pt x="13335" y="65723"/>
                  </a:cubicBezTo>
                  <a:cubicBezTo>
                    <a:pt x="13335" y="73342"/>
                    <a:pt x="15240" y="79057"/>
                    <a:pt x="18098" y="83820"/>
                  </a:cubicBezTo>
                  <a:cubicBezTo>
                    <a:pt x="21908" y="88582"/>
                    <a:pt x="25718" y="90488"/>
                    <a:pt x="32385" y="90488"/>
                  </a:cubicBezTo>
                  <a:lnTo>
                    <a:pt x="39053" y="90488"/>
                  </a:lnTo>
                  <a:lnTo>
                    <a:pt x="39053" y="4191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D43B99EA-88C6-431C-8F72-FD6D2DE89B95}"/>
                </a:ext>
              </a:extLst>
            </p:cNvPr>
            <p:cNvSpPr/>
            <p:nvPr/>
          </p:nvSpPr>
          <p:spPr>
            <a:xfrm>
              <a:off x="7045325" y="3866832"/>
              <a:ext cx="48577" cy="59054"/>
            </a:xfrm>
            <a:custGeom>
              <a:avLst/>
              <a:gdLst>
                <a:gd name="connsiteX0" fmla="*/ 0 w 48577"/>
                <a:gd name="connsiteY0" fmla="*/ 59055 h 59054"/>
                <a:gd name="connsiteX1" fmla="*/ 13335 w 48577"/>
                <a:gd name="connsiteY1" fmla="*/ 10477 h 59054"/>
                <a:gd name="connsiteX2" fmla="*/ 17145 w 48577"/>
                <a:gd name="connsiteY2" fmla="*/ 1905 h 59054"/>
                <a:gd name="connsiteX3" fmla="*/ 23813 w 48577"/>
                <a:gd name="connsiteY3" fmla="*/ 0 h 59054"/>
                <a:gd name="connsiteX4" fmla="*/ 30480 w 48577"/>
                <a:gd name="connsiteY4" fmla="*/ 1905 h 59054"/>
                <a:gd name="connsiteX5" fmla="*/ 34290 w 48577"/>
                <a:gd name="connsiteY5" fmla="*/ 10477 h 59054"/>
                <a:gd name="connsiteX6" fmla="*/ 48577 w 48577"/>
                <a:gd name="connsiteY6" fmla="*/ 58102 h 59054"/>
                <a:gd name="connsiteX7" fmla="*/ 36195 w 48577"/>
                <a:gd name="connsiteY7" fmla="*/ 58102 h 59054"/>
                <a:gd name="connsiteX8" fmla="*/ 31433 w 48577"/>
                <a:gd name="connsiteY8" fmla="*/ 40958 h 59054"/>
                <a:gd name="connsiteX9" fmla="*/ 9525 w 48577"/>
                <a:gd name="connsiteY9" fmla="*/ 40958 h 59054"/>
                <a:gd name="connsiteX10" fmla="*/ 4763 w 48577"/>
                <a:gd name="connsiteY10" fmla="*/ 58102 h 59054"/>
                <a:gd name="connsiteX11" fmla="*/ 0 w 48577"/>
                <a:gd name="connsiteY11" fmla="*/ 58102 h 59054"/>
                <a:gd name="connsiteX12" fmla="*/ 29527 w 48577"/>
                <a:gd name="connsiteY12" fmla="*/ 36195 h 59054"/>
                <a:gd name="connsiteX13" fmla="*/ 21908 w 48577"/>
                <a:gd name="connsiteY13" fmla="*/ 10477 h 59054"/>
                <a:gd name="connsiteX14" fmla="*/ 20955 w 48577"/>
                <a:gd name="connsiteY14" fmla="*/ 8573 h 59054"/>
                <a:gd name="connsiteX15" fmla="*/ 20002 w 48577"/>
                <a:gd name="connsiteY15" fmla="*/ 8573 h 59054"/>
                <a:gd name="connsiteX16" fmla="*/ 19050 w 48577"/>
                <a:gd name="connsiteY16" fmla="*/ 9525 h 59054"/>
                <a:gd name="connsiteX17" fmla="*/ 18098 w 48577"/>
                <a:gd name="connsiteY17" fmla="*/ 11430 h 59054"/>
                <a:gd name="connsiteX18" fmla="*/ 11430 w 48577"/>
                <a:gd name="connsiteY18" fmla="*/ 36195 h 59054"/>
                <a:gd name="connsiteX19" fmla="*/ 29527 w 48577"/>
                <a:gd name="connsiteY19" fmla="*/ 36195 h 5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577" h="59054">
                  <a:moveTo>
                    <a:pt x="0" y="59055"/>
                  </a:moveTo>
                  <a:lnTo>
                    <a:pt x="13335" y="10477"/>
                  </a:lnTo>
                  <a:cubicBezTo>
                    <a:pt x="14288" y="6667"/>
                    <a:pt x="16192" y="3810"/>
                    <a:pt x="17145" y="1905"/>
                  </a:cubicBezTo>
                  <a:cubicBezTo>
                    <a:pt x="19050" y="0"/>
                    <a:pt x="20955" y="0"/>
                    <a:pt x="23813" y="0"/>
                  </a:cubicBezTo>
                  <a:cubicBezTo>
                    <a:pt x="26670" y="0"/>
                    <a:pt x="29527" y="952"/>
                    <a:pt x="30480" y="1905"/>
                  </a:cubicBezTo>
                  <a:cubicBezTo>
                    <a:pt x="32385" y="3810"/>
                    <a:pt x="33338" y="6667"/>
                    <a:pt x="34290" y="10477"/>
                  </a:cubicBezTo>
                  <a:lnTo>
                    <a:pt x="48577" y="58102"/>
                  </a:lnTo>
                  <a:lnTo>
                    <a:pt x="36195" y="58102"/>
                  </a:lnTo>
                  <a:lnTo>
                    <a:pt x="31433" y="40958"/>
                  </a:lnTo>
                  <a:lnTo>
                    <a:pt x="9525" y="40958"/>
                  </a:lnTo>
                  <a:lnTo>
                    <a:pt x="4763" y="58102"/>
                  </a:lnTo>
                  <a:lnTo>
                    <a:pt x="0" y="58102"/>
                  </a:lnTo>
                  <a:close/>
                  <a:moveTo>
                    <a:pt x="29527" y="36195"/>
                  </a:moveTo>
                  <a:lnTo>
                    <a:pt x="21908" y="10477"/>
                  </a:lnTo>
                  <a:cubicBezTo>
                    <a:pt x="21908" y="9525"/>
                    <a:pt x="20955" y="8573"/>
                    <a:pt x="20955" y="8573"/>
                  </a:cubicBezTo>
                  <a:cubicBezTo>
                    <a:pt x="20955" y="8573"/>
                    <a:pt x="20002" y="8573"/>
                    <a:pt x="20002" y="8573"/>
                  </a:cubicBezTo>
                  <a:cubicBezTo>
                    <a:pt x="19050" y="8573"/>
                    <a:pt x="19050" y="8573"/>
                    <a:pt x="19050" y="9525"/>
                  </a:cubicBezTo>
                  <a:cubicBezTo>
                    <a:pt x="19050" y="9525"/>
                    <a:pt x="18098" y="10477"/>
                    <a:pt x="18098" y="11430"/>
                  </a:cubicBezTo>
                  <a:lnTo>
                    <a:pt x="11430" y="36195"/>
                  </a:lnTo>
                  <a:lnTo>
                    <a:pt x="29527" y="36195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BACA13FE-1973-4960-947F-B3C391946638}"/>
                </a:ext>
              </a:extLst>
            </p:cNvPr>
            <p:cNvSpPr/>
            <p:nvPr/>
          </p:nvSpPr>
          <p:spPr>
            <a:xfrm>
              <a:off x="7096760" y="3831590"/>
              <a:ext cx="51435" cy="95250"/>
            </a:xfrm>
            <a:custGeom>
              <a:avLst/>
              <a:gdLst>
                <a:gd name="connsiteX0" fmla="*/ 39052 w 51435"/>
                <a:gd name="connsiteY0" fmla="*/ 0 h 95250"/>
                <a:gd name="connsiteX1" fmla="*/ 51435 w 51435"/>
                <a:gd name="connsiteY1" fmla="*/ 0 h 95250"/>
                <a:gd name="connsiteX2" fmla="*/ 51435 w 51435"/>
                <a:gd name="connsiteY2" fmla="*/ 95250 h 95250"/>
                <a:gd name="connsiteX3" fmla="*/ 30480 w 51435"/>
                <a:gd name="connsiteY3" fmla="*/ 95250 h 95250"/>
                <a:gd name="connsiteX4" fmla="*/ 14288 w 51435"/>
                <a:gd name="connsiteY4" fmla="*/ 91440 h 95250"/>
                <a:gd name="connsiteX5" fmla="*/ 3810 w 51435"/>
                <a:gd name="connsiteY5" fmla="*/ 80010 h 95250"/>
                <a:gd name="connsiteX6" fmla="*/ 0 w 51435"/>
                <a:gd name="connsiteY6" fmla="*/ 63817 h 95250"/>
                <a:gd name="connsiteX7" fmla="*/ 1905 w 51435"/>
                <a:gd name="connsiteY7" fmla="*/ 53340 h 95250"/>
                <a:gd name="connsiteX8" fmla="*/ 7620 w 51435"/>
                <a:gd name="connsiteY8" fmla="*/ 44767 h 95250"/>
                <a:gd name="connsiteX9" fmla="*/ 17145 w 51435"/>
                <a:gd name="connsiteY9" fmla="*/ 39052 h 95250"/>
                <a:gd name="connsiteX10" fmla="*/ 29527 w 51435"/>
                <a:gd name="connsiteY10" fmla="*/ 37147 h 95250"/>
                <a:gd name="connsiteX11" fmla="*/ 39052 w 51435"/>
                <a:gd name="connsiteY11" fmla="*/ 37147 h 95250"/>
                <a:gd name="connsiteX12" fmla="*/ 39052 w 51435"/>
                <a:gd name="connsiteY12" fmla="*/ 0 h 95250"/>
                <a:gd name="connsiteX13" fmla="*/ 39052 w 51435"/>
                <a:gd name="connsiteY13" fmla="*/ 41910 h 95250"/>
                <a:gd name="connsiteX14" fmla="*/ 30480 w 51435"/>
                <a:gd name="connsiteY14" fmla="*/ 41910 h 95250"/>
                <a:gd name="connsiteX15" fmla="*/ 13335 w 51435"/>
                <a:gd name="connsiteY15" fmla="*/ 65723 h 95250"/>
                <a:gd name="connsiteX16" fmla="*/ 18098 w 51435"/>
                <a:gd name="connsiteY16" fmla="*/ 83820 h 95250"/>
                <a:gd name="connsiteX17" fmla="*/ 32385 w 51435"/>
                <a:gd name="connsiteY17" fmla="*/ 90488 h 95250"/>
                <a:gd name="connsiteX18" fmla="*/ 39052 w 51435"/>
                <a:gd name="connsiteY18" fmla="*/ 90488 h 95250"/>
                <a:gd name="connsiteX19" fmla="*/ 39052 w 51435"/>
                <a:gd name="connsiteY19" fmla="*/ 419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35" h="95250">
                  <a:moveTo>
                    <a:pt x="39052" y="0"/>
                  </a:moveTo>
                  <a:lnTo>
                    <a:pt x="51435" y="0"/>
                  </a:lnTo>
                  <a:lnTo>
                    <a:pt x="51435" y="95250"/>
                  </a:lnTo>
                  <a:lnTo>
                    <a:pt x="30480" y="95250"/>
                  </a:lnTo>
                  <a:cubicBezTo>
                    <a:pt x="23813" y="95250"/>
                    <a:pt x="18098" y="94298"/>
                    <a:pt x="14288" y="91440"/>
                  </a:cubicBezTo>
                  <a:cubicBezTo>
                    <a:pt x="9525" y="88582"/>
                    <a:pt x="6667" y="84773"/>
                    <a:pt x="3810" y="80010"/>
                  </a:cubicBezTo>
                  <a:cubicBezTo>
                    <a:pt x="1905" y="75248"/>
                    <a:pt x="0" y="69532"/>
                    <a:pt x="0" y="63817"/>
                  </a:cubicBezTo>
                  <a:cubicBezTo>
                    <a:pt x="0" y="60007"/>
                    <a:pt x="952" y="57150"/>
                    <a:pt x="1905" y="53340"/>
                  </a:cubicBezTo>
                  <a:cubicBezTo>
                    <a:pt x="2857" y="50482"/>
                    <a:pt x="4763" y="47625"/>
                    <a:pt x="7620" y="44767"/>
                  </a:cubicBezTo>
                  <a:cubicBezTo>
                    <a:pt x="10477" y="41910"/>
                    <a:pt x="13335" y="40005"/>
                    <a:pt x="17145" y="39052"/>
                  </a:cubicBezTo>
                  <a:cubicBezTo>
                    <a:pt x="20955" y="38100"/>
                    <a:pt x="24765" y="37147"/>
                    <a:pt x="29527" y="37147"/>
                  </a:cubicBezTo>
                  <a:lnTo>
                    <a:pt x="39052" y="37147"/>
                  </a:lnTo>
                  <a:lnTo>
                    <a:pt x="39052" y="0"/>
                  </a:lnTo>
                  <a:close/>
                  <a:moveTo>
                    <a:pt x="39052" y="41910"/>
                  </a:moveTo>
                  <a:lnTo>
                    <a:pt x="30480" y="41910"/>
                  </a:lnTo>
                  <a:cubicBezTo>
                    <a:pt x="19050" y="41910"/>
                    <a:pt x="13335" y="49530"/>
                    <a:pt x="13335" y="65723"/>
                  </a:cubicBezTo>
                  <a:cubicBezTo>
                    <a:pt x="13335" y="73342"/>
                    <a:pt x="15240" y="79057"/>
                    <a:pt x="18098" y="83820"/>
                  </a:cubicBezTo>
                  <a:cubicBezTo>
                    <a:pt x="21907" y="88582"/>
                    <a:pt x="25717" y="90488"/>
                    <a:pt x="32385" y="90488"/>
                  </a:cubicBezTo>
                  <a:lnTo>
                    <a:pt x="39052" y="90488"/>
                  </a:lnTo>
                  <a:lnTo>
                    <a:pt x="39052" y="4191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8" name="Forma Livre: Forma 17">
              <a:extLst>
                <a:ext uri="{FF2B5EF4-FFF2-40B4-BE49-F238E27FC236}">
                  <a16:creationId xmlns:a16="http://schemas.microsoft.com/office/drawing/2014/main" id="{6C482172-4CB4-44FA-8393-E89FE21B9A73}"/>
                </a:ext>
              </a:extLst>
            </p:cNvPr>
            <p:cNvSpPr/>
            <p:nvPr/>
          </p:nvSpPr>
          <p:spPr>
            <a:xfrm>
              <a:off x="7159625" y="3868737"/>
              <a:ext cx="39052" cy="58102"/>
            </a:xfrm>
            <a:custGeom>
              <a:avLst/>
              <a:gdLst>
                <a:gd name="connsiteX0" fmla="*/ 37148 w 39052"/>
                <a:gd name="connsiteY0" fmla="*/ 0 h 58102"/>
                <a:gd name="connsiteX1" fmla="*/ 37148 w 39052"/>
                <a:gd name="connsiteY1" fmla="*/ 4763 h 58102"/>
                <a:gd name="connsiteX2" fmla="*/ 15240 w 39052"/>
                <a:gd name="connsiteY2" fmla="*/ 4763 h 58102"/>
                <a:gd name="connsiteX3" fmla="*/ 12383 w 39052"/>
                <a:gd name="connsiteY3" fmla="*/ 4763 h 58102"/>
                <a:gd name="connsiteX4" fmla="*/ 11430 w 39052"/>
                <a:gd name="connsiteY4" fmla="*/ 7620 h 58102"/>
                <a:gd name="connsiteX5" fmla="*/ 11430 w 39052"/>
                <a:gd name="connsiteY5" fmla="*/ 25718 h 58102"/>
                <a:gd name="connsiteX6" fmla="*/ 32385 w 39052"/>
                <a:gd name="connsiteY6" fmla="*/ 25718 h 58102"/>
                <a:gd name="connsiteX7" fmla="*/ 32385 w 39052"/>
                <a:gd name="connsiteY7" fmla="*/ 31432 h 58102"/>
                <a:gd name="connsiteX8" fmla="*/ 11430 w 39052"/>
                <a:gd name="connsiteY8" fmla="*/ 31432 h 58102"/>
                <a:gd name="connsiteX9" fmla="*/ 11430 w 39052"/>
                <a:gd name="connsiteY9" fmla="*/ 50482 h 58102"/>
                <a:gd name="connsiteX10" fmla="*/ 12383 w 39052"/>
                <a:gd name="connsiteY10" fmla="*/ 53340 h 58102"/>
                <a:gd name="connsiteX11" fmla="*/ 16192 w 39052"/>
                <a:gd name="connsiteY11" fmla="*/ 54293 h 58102"/>
                <a:gd name="connsiteX12" fmla="*/ 39052 w 39052"/>
                <a:gd name="connsiteY12" fmla="*/ 54293 h 58102"/>
                <a:gd name="connsiteX13" fmla="*/ 39052 w 39052"/>
                <a:gd name="connsiteY13" fmla="*/ 58103 h 58102"/>
                <a:gd name="connsiteX14" fmla="*/ 8573 w 39052"/>
                <a:gd name="connsiteY14" fmla="*/ 58103 h 58102"/>
                <a:gd name="connsiteX15" fmla="*/ 0 w 39052"/>
                <a:gd name="connsiteY15" fmla="*/ 48578 h 58102"/>
                <a:gd name="connsiteX16" fmla="*/ 0 w 39052"/>
                <a:gd name="connsiteY16" fmla="*/ 11430 h 58102"/>
                <a:gd name="connsiteX17" fmla="*/ 1905 w 39052"/>
                <a:gd name="connsiteY17" fmla="*/ 3810 h 58102"/>
                <a:gd name="connsiteX18" fmla="*/ 10477 w 39052"/>
                <a:gd name="connsiteY18" fmla="*/ 953 h 58102"/>
                <a:gd name="connsiteX19" fmla="*/ 37148 w 39052"/>
                <a:gd name="connsiteY19" fmla="*/ 953 h 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052" h="58102">
                  <a:moveTo>
                    <a:pt x="37148" y="0"/>
                  </a:moveTo>
                  <a:lnTo>
                    <a:pt x="37148" y="4763"/>
                  </a:lnTo>
                  <a:lnTo>
                    <a:pt x="15240" y="4763"/>
                  </a:lnTo>
                  <a:cubicBezTo>
                    <a:pt x="13335" y="4763"/>
                    <a:pt x="12383" y="4763"/>
                    <a:pt x="12383" y="4763"/>
                  </a:cubicBezTo>
                  <a:cubicBezTo>
                    <a:pt x="11430" y="4763"/>
                    <a:pt x="11430" y="5715"/>
                    <a:pt x="11430" y="7620"/>
                  </a:cubicBezTo>
                  <a:lnTo>
                    <a:pt x="11430" y="25718"/>
                  </a:lnTo>
                  <a:lnTo>
                    <a:pt x="32385" y="25718"/>
                  </a:lnTo>
                  <a:lnTo>
                    <a:pt x="32385" y="31432"/>
                  </a:lnTo>
                  <a:lnTo>
                    <a:pt x="11430" y="31432"/>
                  </a:lnTo>
                  <a:lnTo>
                    <a:pt x="11430" y="50482"/>
                  </a:lnTo>
                  <a:cubicBezTo>
                    <a:pt x="11430" y="51435"/>
                    <a:pt x="11430" y="52388"/>
                    <a:pt x="12383" y="53340"/>
                  </a:cubicBezTo>
                  <a:cubicBezTo>
                    <a:pt x="13335" y="54293"/>
                    <a:pt x="14288" y="54293"/>
                    <a:pt x="16192" y="54293"/>
                  </a:cubicBezTo>
                  <a:lnTo>
                    <a:pt x="39052" y="54293"/>
                  </a:lnTo>
                  <a:lnTo>
                    <a:pt x="39052" y="58103"/>
                  </a:lnTo>
                  <a:lnTo>
                    <a:pt x="8573" y="58103"/>
                  </a:lnTo>
                  <a:cubicBezTo>
                    <a:pt x="2858" y="58103"/>
                    <a:pt x="0" y="55245"/>
                    <a:pt x="0" y="48578"/>
                  </a:cubicBezTo>
                  <a:lnTo>
                    <a:pt x="0" y="11430"/>
                  </a:lnTo>
                  <a:cubicBezTo>
                    <a:pt x="0" y="7620"/>
                    <a:pt x="952" y="4763"/>
                    <a:pt x="1905" y="3810"/>
                  </a:cubicBezTo>
                  <a:cubicBezTo>
                    <a:pt x="3810" y="1905"/>
                    <a:pt x="5715" y="953"/>
                    <a:pt x="10477" y="953"/>
                  </a:cubicBezTo>
                  <a:lnTo>
                    <a:pt x="37148" y="95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grpSp>
          <p:nvGrpSpPr>
            <p:cNvPr id="19" name="Gráfico 3">
              <a:extLst>
                <a:ext uri="{FF2B5EF4-FFF2-40B4-BE49-F238E27FC236}">
                  <a16:creationId xmlns:a16="http://schemas.microsoft.com/office/drawing/2014/main" id="{22C60365-3838-435A-A9BE-73378A3CD073}"/>
                </a:ext>
              </a:extLst>
            </p:cNvPr>
            <p:cNvGrpSpPr/>
            <p:nvPr/>
          </p:nvGrpSpPr>
          <p:grpSpPr>
            <a:xfrm>
              <a:off x="6606222" y="3965892"/>
              <a:ext cx="184784" cy="86677"/>
              <a:chOff x="6606222" y="3965892"/>
              <a:chExt cx="184784" cy="86677"/>
            </a:xfrm>
            <a:solidFill>
              <a:srgbClr val="010202"/>
            </a:solidFill>
          </p:grpSpPr>
          <p:sp>
            <p:nvSpPr>
              <p:cNvPr id="20" name="Forma Livre: Forma 19">
                <a:extLst>
                  <a:ext uri="{FF2B5EF4-FFF2-40B4-BE49-F238E27FC236}">
                    <a16:creationId xmlns:a16="http://schemas.microsoft.com/office/drawing/2014/main" id="{77BE326B-56D0-4095-8BFA-0AFF95D4CDF3}"/>
                  </a:ext>
                </a:extLst>
              </p:cNvPr>
              <p:cNvSpPr/>
              <p:nvPr/>
            </p:nvSpPr>
            <p:spPr>
              <a:xfrm>
                <a:off x="6606222" y="3965892"/>
                <a:ext cx="51434" cy="86677"/>
              </a:xfrm>
              <a:custGeom>
                <a:avLst/>
                <a:gdLst>
                  <a:gd name="connsiteX0" fmla="*/ 0 w 51434"/>
                  <a:gd name="connsiteY0" fmla="*/ 0 h 86677"/>
                  <a:gd name="connsiteX1" fmla="*/ 50482 w 51434"/>
                  <a:gd name="connsiteY1" fmla="*/ 0 h 86677"/>
                  <a:gd name="connsiteX2" fmla="*/ 50482 w 51434"/>
                  <a:gd name="connsiteY2" fmla="*/ 5715 h 86677"/>
                  <a:gd name="connsiteX3" fmla="*/ 16192 w 51434"/>
                  <a:gd name="connsiteY3" fmla="*/ 5715 h 86677"/>
                  <a:gd name="connsiteX4" fmla="*/ 16192 w 51434"/>
                  <a:gd name="connsiteY4" fmla="*/ 39052 h 86677"/>
                  <a:gd name="connsiteX5" fmla="*/ 48577 w 51434"/>
                  <a:gd name="connsiteY5" fmla="*/ 39052 h 86677"/>
                  <a:gd name="connsiteX6" fmla="*/ 48577 w 51434"/>
                  <a:gd name="connsiteY6" fmla="*/ 44767 h 86677"/>
                  <a:gd name="connsiteX7" fmla="*/ 16192 w 51434"/>
                  <a:gd name="connsiteY7" fmla="*/ 44767 h 86677"/>
                  <a:gd name="connsiteX8" fmla="*/ 16192 w 51434"/>
                  <a:gd name="connsiteY8" fmla="*/ 80963 h 86677"/>
                  <a:gd name="connsiteX9" fmla="*/ 51435 w 51434"/>
                  <a:gd name="connsiteY9" fmla="*/ 80963 h 86677"/>
                  <a:gd name="connsiteX10" fmla="*/ 51435 w 51434"/>
                  <a:gd name="connsiteY10" fmla="*/ 86677 h 86677"/>
                  <a:gd name="connsiteX11" fmla="*/ 0 w 51434"/>
                  <a:gd name="connsiteY11" fmla="*/ 86677 h 86677"/>
                  <a:gd name="connsiteX12" fmla="*/ 0 w 51434"/>
                  <a:gd name="connsiteY12" fmla="*/ 0 h 8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434" h="866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5715"/>
                    </a:lnTo>
                    <a:lnTo>
                      <a:pt x="16192" y="5715"/>
                    </a:lnTo>
                    <a:lnTo>
                      <a:pt x="16192" y="39052"/>
                    </a:lnTo>
                    <a:lnTo>
                      <a:pt x="48577" y="39052"/>
                    </a:lnTo>
                    <a:lnTo>
                      <a:pt x="48577" y="44767"/>
                    </a:lnTo>
                    <a:lnTo>
                      <a:pt x="16192" y="44767"/>
                    </a:lnTo>
                    <a:lnTo>
                      <a:pt x="16192" y="80963"/>
                    </a:lnTo>
                    <a:lnTo>
                      <a:pt x="51435" y="80963"/>
                    </a:lnTo>
                    <a:lnTo>
                      <a:pt x="51435" y="86677"/>
                    </a:lnTo>
                    <a:lnTo>
                      <a:pt x="0" y="866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1" name="Forma Livre: Forma 20">
                <a:extLst>
                  <a:ext uri="{FF2B5EF4-FFF2-40B4-BE49-F238E27FC236}">
                    <a16:creationId xmlns:a16="http://schemas.microsoft.com/office/drawing/2014/main" id="{F221CE6D-17F0-453B-B6EC-EFC756EB39B3}"/>
                  </a:ext>
                </a:extLst>
              </p:cNvPr>
              <p:cNvSpPr/>
              <p:nvPr/>
            </p:nvSpPr>
            <p:spPr>
              <a:xfrm>
                <a:off x="6665277" y="3994705"/>
                <a:ext cx="37147" cy="57864"/>
              </a:xfrm>
              <a:custGeom>
                <a:avLst/>
                <a:gdLst>
                  <a:gd name="connsiteX0" fmla="*/ 32385 w 37147"/>
                  <a:gd name="connsiteY0" fmla="*/ 714 h 57864"/>
                  <a:gd name="connsiteX1" fmla="*/ 32385 w 37147"/>
                  <a:gd name="connsiteY1" fmla="*/ 4524 h 57864"/>
                  <a:gd name="connsiteX2" fmla="*/ 22860 w 37147"/>
                  <a:gd name="connsiteY2" fmla="*/ 3572 h 57864"/>
                  <a:gd name="connsiteX3" fmla="*/ 14288 w 37147"/>
                  <a:gd name="connsiteY3" fmla="*/ 5477 h 57864"/>
                  <a:gd name="connsiteX4" fmla="*/ 10478 w 37147"/>
                  <a:gd name="connsiteY4" fmla="*/ 12144 h 57864"/>
                  <a:gd name="connsiteX5" fmla="*/ 17145 w 37147"/>
                  <a:gd name="connsiteY5" fmla="*/ 20717 h 57864"/>
                  <a:gd name="connsiteX6" fmla="*/ 28575 w 37147"/>
                  <a:gd name="connsiteY6" fmla="*/ 27384 h 57864"/>
                  <a:gd name="connsiteX7" fmla="*/ 34290 w 37147"/>
                  <a:gd name="connsiteY7" fmla="*/ 33099 h 57864"/>
                  <a:gd name="connsiteX8" fmla="*/ 37148 w 37147"/>
                  <a:gd name="connsiteY8" fmla="*/ 42624 h 57864"/>
                  <a:gd name="connsiteX9" fmla="*/ 30480 w 37147"/>
                  <a:gd name="connsiteY9" fmla="*/ 54054 h 57864"/>
                  <a:gd name="connsiteX10" fmla="*/ 15240 w 37147"/>
                  <a:gd name="connsiteY10" fmla="*/ 57864 h 57864"/>
                  <a:gd name="connsiteX11" fmla="*/ 953 w 37147"/>
                  <a:gd name="connsiteY11" fmla="*/ 55959 h 57864"/>
                  <a:gd name="connsiteX12" fmla="*/ 953 w 37147"/>
                  <a:gd name="connsiteY12" fmla="*/ 52149 h 57864"/>
                  <a:gd name="connsiteX13" fmla="*/ 11430 w 37147"/>
                  <a:gd name="connsiteY13" fmla="*/ 53102 h 57864"/>
                  <a:gd name="connsiteX14" fmla="*/ 21908 w 37147"/>
                  <a:gd name="connsiteY14" fmla="*/ 51197 h 57864"/>
                  <a:gd name="connsiteX15" fmla="*/ 24765 w 37147"/>
                  <a:gd name="connsiteY15" fmla="*/ 44529 h 57864"/>
                  <a:gd name="connsiteX16" fmla="*/ 21908 w 37147"/>
                  <a:gd name="connsiteY16" fmla="*/ 37862 h 57864"/>
                  <a:gd name="connsiteX17" fmla="*/ 12383 w 37147"/>
                  <a:gd name="connsiteY17" fmla="*/ 32147 h 57864"/>
                  <a:gd name="connsiteX18" fmla="*/ 2858 w 37147"/>
                  <a:gd name="connsiteY18" fmla="*/ 25479 h 57864"/>
                  <a:gd name="connsiteX19" fmla="*/ 0 w 37147"/>
                  <a:gd name="connsiteY19" fmla="*/ 16907 h 57864"/>
                  <a:gd name="connsiteX20" fmla="*/ 5715 w 37147"/>
                  <a:gd name="connsiteY20" fmla="*/ 4524 h 57864"/>
                  <a:gd name="connsiteX21" fmla="*/ 20003 w 37147"/>
                  <a:gd name="connsiteY21" fmla="*/ 714 h 57864"/>
                  <a:gd name="connsiteX22" fmla="*/ 23813 w 37147"/>
                  <a:gd name="connsiteY22" fmla="*/ 714 h 57864"/>
                  <a:gd name="connsiteX23" fmla="*/ 27623 w 37147"/>
                  <a:gd name="connsiteY23" fmla="*/ 714 h 57864"/>
                  <a:gd name="connsiteX24" fmla="*/ 32385 w 37147"/>
                  <a:gd name="connsiteY24" fmla="*/ 714 h 57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7147" h="57864">
                    <a:moveTo>
                      <a:pt x="32385" y="714"/>
                    </a:moveTo>
                    <a:lnTo>
                      <a:pt x="32385" y="4524"/>
                    </a:lnTo>
                    <a:cubicBezTo>
                      <a:pt x="28575" y="4524"/>
                      <a:pt x="24765" y="3572"/>
                      <a:pt x="22860" y="3572"/>
                    </a:cubicBezTo>
                    <a:cubicBezTo>
                      <a:pt x="19050" y="3572"/>
                      <a:pt x="16193" y="4524"/>
                      <a:pt x="14288" y="5477"/>
                    </a:cubicBezTo>
                    <a:cubicBezTo>
                      <a:pt x="12383" y="6429"/>
                      <a:pt x="11430" y="8334"/>
                      <a:pt x="10478" y="12144"/>
                    </a:cubicBezTo>
                    <a:cubicBezTo>
                      <a:pt x="10478" y="15002"/>
                      <a:pt x="13335" y="17859"/>
                      <a:pt x="17145" y="20717"/>
                    </a:cubicBezTo>
                    <a:cubicBezTo>
                      <a:pt x="22860" y="23574"/>
                      <a:pt x="25718" y="25479"/>
                      <a:pt x="28575" y="27384"/>
                    </a:cubicBezTo>
                    <a:cubicBezTo>
                      <a:pt x="30480" y="28337"/>
                      <a:pt x="32385" y="31194"/>
                      <a:pt x="34290" y="33099"/>
                    </a:cubicBezTo>
                    <a:cubicBezTo>
                      <a:pt x="36195" y="35957"/>
                      <a:pt x="37148" y="38814"/>
                      <a:pt x="37148" y="42624"/>
                    </a:cubicBezTo>
                    <a:cubicBezTo>
                      <a:pt x="37148" y="48339"/>
                      <a:pt x="35243" y="52149"/>
                      <a:pt x="30480" y="54054"/>
                    </a:cubicBezTo>
                    <a:cubicBezTo>
                      <a:pt x="25718" y="55959"/>
                      <a:pt x="20955" y="57864"/>
                      <a:pt x="15240" y="57864"/>
                    </a:cubicBezTo>
                    <a:cubicBezTo>
                      <a:pt x="9525" y="57864"/>
                      <a:pt x="4763" y="56912"/>
                      <a:pt x="953" y="55959"/>
                    </a:cubicBezTo>
                    <a:lnTo>
                      <a:pt x="953" y="52149"/>
                    </a:lnTo>
                    <a:cubicBezTo>
                      <a:pt x="2858" y="52149"/>
                      <a:pt x="6668" y="53102"/>
                      <a:pt x="11430" y="53102"/>
                    </a:cubicBezTo>
                    <a:cubicBezTo>
                      <a:pt x="16193" y="53102"/>
                      <a:pt x="20003" y="52149"/>
                      <a:pt x="21908" y="51197"/>
                    </a:cubicBezTo>
                    <a:cubicBezTo>
                      <a:pt x="23813" y="50244"/>
                      <a:pt x="24765" y="47387"/>
                      <a:pt x="24765" y="44529"/>
                    </a:cubicBezTo>
                    <a:cubicBezTo>
                      <a:pt x="24765" y="41672"/>
                      <a:pt x="23813" y="39767"/>
                      <a:pt x="21908" y="37862"/>
                    </a:cubicBezTo>
                    <a:cubicBezTo>
                      <a:pt x="20003" y="35957"/>
                      <a:pt x="17145" y="34052"/>
                      <a:pt x="12383" y="32147"/>
                    </a:cubicBezTo>
                    <a:cubicBezTo>
                      <a:pt x="7620" y="30242"/>
                      <a:pt x="4763" y="27384"/>
                      <a:pt x="2858" y="25479"/>
                    </a:cubicBezTo>
                    <a:cubicBezTo>
                      <a:pt x="953" y="23574"/>
                      <a:pt x="0" y="20717"/>
                      <a:pt x="0" y="16907"/>
                    </a:cubicBezTo>
                    <a:cubicBezTo>
                      <a:pt x="0" y="11192"/>
                      <a:pt x="1905" y="7382"/>
                      <a:pt x="5715" y="4524"/>
                    </a:cubicBezTo>
                    <a:cubicBezTo>
                      <a:pt x="9525" y="1667"/>
                      <a:pt x="14288" y="714"/>
                      <a:pt x="20003" y="714"/>
                    </a:cubicBezTo>
                    <a:cubicBezTo>
                      <a:pt x="20955" y="714"/>
                      <a:pt x="21908" y="714"/>
                      <a:pt x="23813" y="714"/>
                    </a:cubicBezTo>
                    <a:cubicBezTo>
                      <a:pt x="25718" y="714"/>
                      <a:pt x="26670" y="714"/>
                      <a:pt x="27623" y="714"/>
                    </a:cubicBezTo>
                    <a:cubicBezTo>
                      <a:pt x="28575" y="-238"/>
                      <a:pt x="30480" y="-238"/>
                      <a:pt x="32385" y="714"/>
                    </a:cubicBez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" name="Forma Livre: Forma 21">
                <a:extLst>
                  <a:ext uri="{FF2B5EF4-FFF2-40B4-BE49-F238E27FC236}">
                    <a16:creationId xmlns:a16="http://schemas.microsoft.com/office/drawing/2014/main" id="{6473B822-9BA2-46B2-9AD9-FDA87024EB8A}"/>
                  </a:ext>
                </a:extLst>
              </p:cNvPr>
              <p:cNvSpPr/>
              <p:nvPr/>
            </p:nvSpPr>
            <p:spPr>
              <a:xfrm>
                <a:off x="6705282" y="3994467"/>
                <a:ext cx="35242" cy="57150"/>
              </a:xfrm>
              <a:custGeom>
                <a:avLst/>
                <a:gdLst>
                  <a:gd name="connsiteX0" fmla="*/ 0 w 35242"/>
                  <a:gd name="connsiteY0" fmla="*/ 0 h 57150"/>
                  <a:gd name="connsiteX1" fmla="*/ 35243 w 35242"/>
                  <a:gd name="connsiteY1" fmla="*/ 0 h 57150"/>
                  <a:gd name="connsiteX2" fmla="*/ 35243 w 35242"/>
                  <a:gd name="connsiteY2" fmla="*/ 3810 h 57150"/>
                  <a:gd name="connsiteX3" fmla="*/ 23813 w 35242"/>
                  <a:gd name="connsiteY3" fmla="*/ 3810 h 57150"/>
                  <a:gd name="connsiteX4" fmla="*/ 23813 w 35242"/>
                  <a:gd name="connsiteY4" fmla="*/ 57150 h 57150"/>
                  <a:gd name="connsiteX5" fmla="*/ 11430 w 35242"/>
                  <a:gd name="connsiteY5" fmla="*/ 57150 h 57150"/>
                  <a:gd name="connsiteX6" fmla="*/ 11430 w 35242"/>
                  <a:gd name="connsiteY6" fmla="*/ 3810 h 57150"/>
                  <a:gd name="connsiteX7" fmla="*/ 0 w 35242"/>
                  <a:gd name="connsiteY7" fmla="*/ 3810 h 57150"/>
                  <a:gd name="connsiteX8" fmla="*/ 0 w 35242"/>
                  <a:gd name="connsiteY8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242" h="57150">
                    <a:moveTo>
                      <a:pt x="0" y="0"/>
                    </a:moveTo>
                    <a:lnTo>
                      <a:pt x="35243" y="0"/>
                    </a:lnTo>
                    <a:lnTo>
                      <a:pt x="35243" y="3810"/>
                    </a:lnTo>
                    <a:lnTo>
                      <a:pt x="23813" y="3810"/>
                    </a:lnTo>
                    <a:lnTo>
                      <a:pt x="23813" y="57150"/>
                    </a:lnTo>
                    <a:lnTo>
                      <a:pt x="11430" y="57150"/>
                    </a:lnTo>
                    <a:lnTo>
                      <a:pt x="11430" y="3810"/>
                    </a:lnTo>
                    <a:lnTo>
                      <a:pt x="0" y="38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" name="Forma Livre: Forma 22">
                <a:extLst>
                  <a:ext uri="{FF2B5EF4-FFF2-40B4-BE49-F238E27FC236}">
                    <a16:creationId xmlns:a16="http://schemas.microsoft.com/office/drawing/2014/main" id="{97B81BDD-0B16-41EF-B9BB-BAD803B77DE5}"/>
                  </a:ext>
                </a:extLst>
              </p:cNvPr>
              <p:cNvSpPr/>
              <p:nvPr/>
            </p:nvSpPr>
            <p:spPr>
              <a:xfrm>
                <a:off x="6742430" y="3992562"/>
                <a:ext cx="48577" cy="59055"/>
              </a:xfrm>
              <a:custGeom>
                <a:avLst/>
                <a:gdLst>
                  <a:gd name="connsiteX0" fmla="*/ 0 w 48577"/>
                  <a:gd name="connsiteY0" fmla="*/ 59055 h 59055"/>
                  <a:gd name="connsiteX1" fmla="*/ 13335 w 48577"/>
                  <a:gd name="connsiteY1" fmla="*/ 10478 h 59055"/>
                  <a:gd name="connsiteX2" fmla="*/ 17145 w 48577"/>
                  <a:gd name="connsiteY2" fmla="*/ 1905 h 59055"/>
                  <a:gd name="connsiteX3" fmla="*/ 23813 w 48577"/>
                  <a:gd name="connsiteY3" fmla="*/ 0 h 59055"/>
                  <a:gd name="connsiteX4" fmla="*/ 30480 w 48577"/>
                  <a:gd name="connsiteY4" fmla="*/ 1905 h 59055"/>
                  <a:gd name="connsiteX5" fmla="*/ 34290 w 48577"/>
                  <a:gd name="connsiteY5" fmla="*/ 10478 h 59055"/>
                  <a:gd name="connsiteX6" fmla="*/ 48577 w 48577"/>
                  <a:gd name="connsiteY6" fmla="*/ 58102 h 59055"/>
                  <a:gd name="connsiteX7" fmla="*/ 36195 w 48577"/>
                  <a:gd name="connsiteY7" fmla="*/ 58102 h 59055"/>
                  <a:gd name="connsiteX8" fmla="*/ 31432 w 48577"/>
                  <a:gd name="connsiteY8" fmla="*/ 40957 h 59055"/>
                  <a:gd name="connsiteX9" fmla="*/ 9525 w 48577"/>
                  <a:gd name="connsiteY9" fmla="*/ 40957 h 59055"/>
                  <a:gd name="connsiteX10" fmla="*/ 4763 w 48577"/>
                  <a:gd name="connsiteY10" fmla="*/ 58102 h 59055"/>
                  <a:gd name="connsiteX11" fmla="*/ 0 w 48577"/>
                  <a:gd name="connsiteY11" fmla="*/ 58102 h 59055"/>
                  <a:gd name="connsiteX12" fmla="*/ 30480 w 48577"/>
                  <a:gd name="connsiteY12" fmla="*/ 36195 h 59055"/>
                  <a:gd name="connsiteX13" fmla="*/ 22860 w 48577"/>
                  <a:gd name="connsiteY13" fmla="*/ 10478 h 59055"/>
                  <a:gd name="connsiteX14" fmla="*/ 21907 w 48577"/>
                  <a:gd name="connsiteY14" fmla="*/ 8572 h 59055"/>
                  <a:gd name="connsiteX15" fmla="*/ 20955 w 48577"/>
                  <a:gd name="connsiteY15" fmla="*/ 8572 h 59055"/>
                  <a:gd name="connsiteX16" fmla="*/ 20002 w 48577"/>
                  <a:gd name="connsiteY16" fmla="*/ 9525 h 59055"/>
                  <a:gd name="connsiteX17" fmla="*/ 19050 w 48577"/>
                  <a:gd name="connsiteY17" fmla="*/ 11430 h 59055"/>
                  <a:gd name="connsiteX18" fmla="*/ 12382 w 48577"/>
                  <a:gd name="connsiteY18" fmla="*/ 36195 h 59055"/>
                  <a:gd name="connsiteX19" fmla="*/ 30480 w 48577"/>
                  <a:gd name="connsiteY19" fmla="*/ 36195 h 5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77" h="59055">
                    <a:moveTo>
                      <a:pt x="0" y="59055"/>
                    </a:moveTo>
                    <a:lnTo>
                      <a:pt x="13335" y="10478"/>
                    </a:lnTo>
                    <a:cubicBezTo>
                      <a:pt x="14288" y="6668"/>
                      <a:pt x="16193" y="3810"/>
                      <a:pt x="17145" y="1905"/>
                    </a:cubicBezTo>
                    <a:cubicBezTo>
                      <a:pt x="19050" y="0"/>
                      <a:pt x="20955" y="0"/>
                      <a:pt x="23813" y="0"/>
                    </a:cubicBezTo>
                    <a:cubicBezTo>
                      <a:pt x="26670" y="0"/>
                      <a:pt x="29527" y="953"/>
                      <a:pt x="30480" y="1905"/>
                    </a:cubicBezTo>
                    <a:cubicBezTo>
                      <a:pt x="32385" y="3810"/>
                      <a:pt x="33338" y="6668"/>
                      <a:pt x="34290" y="10478"/>
                    </a:cubicBezTo>
                    <a:lnTo>
                      <a:pt x="48577" y="58102"/>
                    </a:lnTo>
                    <a:lnTo>
                      <a:pt x="36195" y="58102"/>
                    </a:lnTo>
                    <a:lnTo>
                      <a:pt x="31432" y="40957"/>
                    </a:lnTo>
                    <a:lnTo>
                      <a:pt x="9525" y="40957"/>
                    </a:lnTo>
                    <a:lnTo>
                      <a:pt x="4763" y="58102"/>
                    </a:lnTo>
                    <a:lnTo>
                      <a:pt x="0" y="58102"/>
                    </a:lnTo>
                    <a:close/>
                    <a:moveTo>
                      <a:pt x="30480" y="36195"/>
                    </a:moveTo>
                    <a:lnTo>
                      <a:pt x="22860" y="10478"/>
                    </a:lnTo>
                    <a:cubicBezTo>
                      <a:pt x="22860" y="9525"/>
                      <a:pt x="21907" y="8572"/>
                      <a:pt x="21907" y="8572"/>
                    </a:cubicBezTo>
                    <a:cubicBezTo>
                      <a:pt x="21907" y="8572"/>
                      <a:pt x="20955" y="8572"/>
                      <a:pt x="20955" y="8572"/>
                    </a:cubicBezTo>
                    <a:cubicBezTo>
                      <a:pt x="20002" y="8572"/>
                      <a:pt x="20002" y="8572"/>
                      <a:pt x="20002" y="9525"/>
                    </a:cubicBezTo>
                    <a:cubicBezTo>
                      <a:pt x="20002" y="9525"/>
                      <a:pt x="19050" y="10478"/>
                      <a:pt x="19050" y="11430"/>
                    </a:cubicBezTo>
                    <a:lnTo>
                      <a:pt x="12382" y="36195"/>
                    </a:lnTo>
                    <a:lnTo>
                      <a:pt x="30480" y="36195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5B558CD5-A20F-43DB-BA09-5B0DE96B2356}"/>
                </a:ext>
              </a:extLst>
            </p:cNvPr>
            <p:cNvSpPr/>
            <p:nvPr/>
          </p:nvSpPr>
          <p:spPr>
            <a:xfrm>
              <a:off x="6795769" y="3956367"/>
              <a:ext cx="51434" cy="95250"/>
            </a:xfrm>
            <a:custGeom>
              <a:avLst/>
              <a:gdLst>
                <a:gd name="connsiteX0" fmla="*/ 39053 w 51434"/>
                <a:gd name="connsiteY0" fmla="*/ 0 h 95250"/>
                <a:gd name="connsiteX1" fmla="*/ 51435 w 51434"/>
                <a:gd name="connsiteY1" fmla="*/ 0 h 95250"/>
                <a:gd name="connsiteX2" fmla="*/ 51435 w 51434"/>
                <a:gd name="connsiteY2" fmla="*/ 95250 h 95250"/>
                <a:gd name="connsiteX3" fmla="*/ 30480 w 51434"/>
                <a:gd name="connsiteY3" fmla="*/ 95250 h 95250"/>
                <a:gd name="connsiteX4" fmla="*/ 14288 w 51434"/>
                <a:gd name="connsiteY4" fmla="*/ 91440 h 95250"/>
                <a:gd name="connsiteX5" fmla="*/ 3810 w 51434"/>
                <a:gd name="connsiteY5" fmla="*/ 80010 h 95250"/>
                <a:gd name="connsiteX6" fmla="*/ 0 w 51434"/>
                <a:gd name="connsiteY6" fmla="*/ 63817 h 95250"/>
                <a:gd name="connsiteX7" fmla="*/ 1905 w 51434"/>
                <a:gd name="connsiteY7" fmla="*/ 53340 h 95250"/>
                <a:gd name="connsiteX8" fmla="*/ 7620 w 51434"/>
                <a:gd name="connsiteY8" fmla="*/ 44767 h 95250"/>
                <a:gd name="connsiteX9" fmla="*/ 17145 w 51434"/>
                <a:gd name="connsiteY9" fmla="*/ 39052 h 95250"/>
                <a:gd name="connsiteX10" fmla="*/ 29528 w 51434"/>
                <a:gd name="connsiteY10" fmla="*/ 37147 h 95250"/>
                <a:gd name="connsiteX11" fmla="*/ 39053 w 51434"/>
                <a:gd name="connsiteY11" fmla="*/ 37147 h 95250"/>
                <a:gd name="connsiteX12" fmla="*/ 39053 w 51434"/>
                <a:gd name="connsiteY12" fmla="*/ 0 h 95250"/>
                <a:gd name="connsiteX13" fmla="*/ 39053 w 51434"/>
                <a:gd name="connsiteY13" fmla="*/ 41910 h 95250"/>
                <a:gd name="connsiteX14" fmla="*/ 30480 w 51434"/>
                <a:gd name="connsiteY14" fmla="*/ 41910 h 95250"/>
                <a:gd name="connsiteX15" fmla="*/ 13335 w 51434"/>
                <a:gd name="connsiteY15" fmla="*/ 65723 h 95250"/>
                <a:gd name="connsiteX16" fmla="*/ 18098 w 51434"/>
                <a:gd name="connsiteY16" fmla="*/ 83820 h 95250"/>
                <a:gd name="connsiteX17" fmla="*/ 32385 w 51434"/>
                <a:gd name="connsiteY17" fmla="*/ 90488 h 95250"/>
                <a:gd name="connsiteX18" fmla="*/ 39053 w 51434"/>
                <a:gd name="connsiteY18" fmla="*/ 90488 h 95250"/>
                <a:gd name="connsiteX19" fmla="*/ 39053 w 51434"/>
                <a:gd name="connsiteY19" fmla="*/ 419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34" h="95250">
                  <a:moveTo>
                    <a:pt x="39053" y="0"/>
                  </a:moveTo>
                  <a:lnTo>
                    <a:pt x="51435" y="0"/>
                  </a:lnTo>
                  <a:lnTo>
                    <a:pt x="51435" y="95250"/>
                  </a:lnTo>
                  <a:lnTo>
                    <a:pt x="30480" y="95250"/>
                  </a:lnTo>
                  <a:cubicBezTo>
                    <a:pt x="23813" y="95250"/>
                    <a:pt x="18098" y="94297"/>
                    <a:pt x="14288" y="91440"/>
                  </a:cubicBezTo>
                  <a:cubicBezTo>
                    <a:pt x="9525" y="88582"/>
                    <a:pt x="6668" y="84772"/>
                    <a:pt x="3810" y="80010"/>
                  </a:cubicBezTo>
                  <a:cubicBezTo>
                    <a:pt x="1905" y="75247"/>
                    <a:pt x="0" y="69532"/>
                    <a:pt x="0" y="63817"/>
                  </a:cubicBezTo>
                  <a:cubicBezTo>
                    <a:pt x="0" y="60007"/>
                    <a:pt x="953" y="57150"/>
                    <a:pt x="1905" y="53340"/>
                  </a:cubicBezTo>
                  <a:cubicBezTo>
                    <a:pt x="2857" y="50482"/>
                    <a:pt x="4763" y="47625"/>
                    <a:pt x="7620" y="44767"/>
                  </a:cubicBezTo>
                  <a:cubicBezTo>
                    <a:pt x="10478" y="41910"/>
                    <a:pt x="13335" y="40005"/>
                    <a:pt x="17145" y="39052"/>
                  </a:cubicBezTo>
                  <a:cubicBezTo>
                    <a:pt x="20955" y="38100"/>
                    <a:pt x="24765" y="37147"/>
                    <a:pt x="29528" y="37147"/>
                  </a:cubicBezTo>
                  <a:lnTo>
                    <a:pt x="39053" y="37147"/>
                  </a:lnTo>
                  <a:lnTo>
                    <a:pt x="39053" y="0"/>
                  </a:lnTo>
                  <a:close/>
                  <a:moveTo>
                    <a:pt x="39053" y="41910"/>
                  </a:moveTo>
                  <a:lnTo>
                    <a:pt x="30480" y="41910"/>
                  </a:lnTo>
                  <a:cubicBezTo>
                    <a:pt x="19050" y="41910"/>
                    <a:pt x="13335" y="49530"/>
                    <a:pt x="13335" y="65723"/>
                  </a:cubicBezTo>
                  <a:cubicBezTo>
                    <a:pt x="13335" y="73343"/>
                    <a:pt x="15240" y="79057"/>
                    <a:pt x="18098" y="83820"/>
                  </a:cubicBezTo>
                  <a:cubicBezTo>
                    <a:pt x="21907" y="88582"/>
                    <a:pt x="25718" y="90488"/>
                    <a:pt x="32385" y="90488"/>
                  </a:cubicBezTo>
                  <a:lnTo>
                    <a:pt x="39053" y="90488"/>
                  </a:lnTo>
                  <a:lnTo>
                    <a:pt x="39053" y="4191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5" name="Forma Livre: Forma 24">
              <a:extLst>
                <a:ext uri="{FF2B5EF4-FFF2-40B4-BE49-F238E27FC236}">
                  <a16:creationId xmlns:a16="http://schemas.microsoft.com/office/drawing/2014/main" id="{77AFDFC3-6780-4C84-BB9C-913FC7ACEC6C}"/>
                </a:ext>
              </a:extLst>
            </p:cNvPr>
            <p:cNvSpPr/>
            <p:nvPr/>
          </p:nvSpPr>
          <p:spPr>
            <a:xfrm>
              <a:off x="6860539" y="3994467"/>
              <a:ext cx="42862" cy="59055"/>
            </a:xfrm>
            <a:custGeom>
              <a:avLst/>
              <a:gdLst>
                <a:gd name="connsiteX0" fmla="*/ 0 w 42862"/>
                <a:gd name="connsiteY0" fmla="*/ 0 h 59055"/>
                <a:gd name="connsiteX1" fmla="*/ 12383 w 42862"/>
                <a:gd name="connsiteY1" fmla="*/ 0 h 59055"/>
                <a:gd name="connsiteX2" fmla="*/ 12383 w 42862"/>
                <a:gd name="connsiteY2" fmla="*/ 40957 h 59055"/>
                <a:gd name="connsiteX3" fmla="*/ 15240 w 42862"/>
                <a:gd name="connsiteY3" fmla="*/ 48577 h 59055"/>
                <a:gd name="connsiteX4" fmla="*/ 23813 w 42862"/>
                <a:gd name="connsiteY4" fmla="*/ 52388 h 59055"/>
                <a:gd name="connsiteX5" fmla="*/ 33338 w 42862"/>
                <a:gd name="connsiteY5" fmla="*/ 48577 h 59055"/>
                <a:gd name="connsiteX6" fmla="*/ 37148 w 42862"/>
                <a:gd name="connsiteY6" fmla="*/ 37147 h 59055"/>
                <a:gd name="connsiteX7" fmla="*/ 37148 w 42862"/>
                <a:gd name="connsiteY7" fmla="*/ 0 h 59055"/>
                <a:gd name="connsiteX8" fmla="*/ 42863 w 42862"/>
                <a:gd name="connsiteY8" fmla="*/ 0 h 59055"/>
                <a:gd name="connsiteX9" fmla="*/ 42863 w 42862"/>
                <a:gd name="connsiteY9" fmla="*/ 40005 h 59055"/>
                <a:gd name="connsiteX10" fmla="*/ 40005 w 42862"/>
                <a:gd name="connsiteY10" fmla="*/ 50482 h 59055"/>
                <a:gd name="connsiteX11" fmla="*/ 32385 w 42862"/>
                <a:gd name="connsiteY11" fmla="*/ 57150 h 59055"/>
                <a:gd name="connsiteX12" fmla="*/ 20955 w 42862"/>
                <a:gd name="connsiteY12" fmla="*/ 59055 h 59055"/>
                <a:gd name="connsiteX13" fmla="*/ 0 w 42862"/>
                <a:gd name="connsiteY13" fmla="*/ 40005 h 59055"/>
                <a:gd name="connsiteX14" fmla="*/ 0 w 42862"/>
                <a:gd name="connsiteY14" fmla="*/ 0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862" h="59055">
                  <a:moveTo>
                    <a:pt x="0" y="0"/>
                  </a:moveTo>
                  <a:lnTo>
                    <a:pt x="12383" y="0"/>
                  </a:lnTo>
                  <a:lnTo>
                    <a:pt x="12383" y="40957"/>
                  </a:lnTo>
                  <a:cubicBezTo>
                    <a:pt x="12383" y="43815"/>
                    <a:pt x="13335" y="46672"/>
                    <a:pt x="15240" y="48577"/>
                  </a:cubicBezTo>
                  <a:cubicBezTo>
                    <a:pt x="17145" y="50482"/>
                    <a:pt x="20002" y="51435"/>
                    <a:pt x="23813" y="52388"/>
                  </a:cubicBezTo>
                  <a:cubicBezTo>
                    <a:pt x="27623" y="52388"/>
                    <a:pt x="31433" y="51435"/>
                    <a:pt x="33338" y="48577"/>
                  </a:cubicBezTo>
                  <a:cubicBezTo>
                    <a:pt x="35243" y="45720"/>
                    <a:pt x="37148" y="41910"/>
                    <a:pt x="37148" y="37147"/>
                  </a:cubicBezTo>
                  <a:lnTo>
                    <a:pt x="37148" y="0"/>
                  </a:lnTo>
                  <a:lnTo>
                    <a:pt x="42863" y="0"/>
                  </a:lnTo>
                  <a:lnTo>
                    <a:pt x="42863" y="40005"/>
                  </a:lnTo>
                  <a:cubicBezTo>
                    <a:pt x="42863" y="43815"/>
                    <a:pt x="41910" y="47625"/>
                    <a:pt x="40005" y="50482"/>
                  </a:cubicBezTo>
                  <a:cubicBezTo>
                    <a:pt x="38100" y="53340"/>
                    <a:pt x="36195" y="55245"/>
                    <a:pt x="32385" y="57150"/>
                  </a:cubicBezTo>
                  <a:cubicBezTo>
                    <a:pt x="29527" y="59055"/>
                    <a:pt x="25718" y="59055"/>
                    <a:pt x="20955" y="59055"/>
                  </a:cubicBezTo>
                  <a:cubicBezTo>
                    <a:pt x="6668" y="59055"/>
                    <a:pt x="0" y="52388"/>
                    <a:pt x="0" y="400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grpSp>
          <p:nvGrpSpPr>
            <p:cNvPr id="26" name="Gráfico 3">
              <a:extLst>
                <a:ext uri="{FF2B5EF4-FFF2-40B4-BE49-F238E27FC236}">
                  <a16:creationId xmlns:a16="http://schemas.microsoft.com/office/drawing/2014/main" id="{7FDE2BA7-2876-4FEE-93F1-CC5AFA06B4AC}"/>
                </a:ext>
              </a:extLst>
            </p:cNvPr>
            <p:cNvGrpSpPr/>
            <p:nvPr/>
          </p:nvGrpSpPr>
          <p:grpSpPr>
            <a:xfrm>
              <a:off x="6907212" y="3956367"/>
              <a:ext cx="80962" cy="95250"/>
              <a:chOff x="6907212" y="3956367"/>
              <a:chExt cx="80962" cy="95250"/>
            </a:xfrm>
            <a:solidFill>
              <a:srgbClr val="010202"/>
            </a:solidFill>
          </p:grpSpPr>
          <p:sp>
            <p:nvSpPr>
              <p:cNvPr id="27" name="Forma Livre: Forma 26">
                <a:extLst>
                  <a:ext uri="{FF2B5EF4-FFF2-40B4-BE49-F238E27FC236}">
                    <a16:creationId xmlns:a16="http://schemas.microsoft.com/office/drawing/2014/main" id="{3535377E-5941-45B6-889B-09E6F376AF7D}"/>
                  </a:ext>
                </a:extLst>
              </p:cNvPr>
              <p:cNvSpPr/>
              <p:nvPr/>
            </p:nvSpPr>
            <p:spPr>
              <a:xfrm>
                <a:off x="6907212" y="3992562"/>
                <a:ext cx="48577" cy="59055"/>
              </a:xfrm>
              <a:custGeom>
                <a:avLst/>
                <a:gdLst>
                  <a:gd name="connsiteX0" fmla="*/ 0 w 48577"/>
                  <a:gd name="connsiteY0" fmla="*/ 59055 h 59055"/>
                  <a:gd name="connsiteX1" fmla="*/ 13335 w 48577"/>
                  <a:gd name="connsiteY1" fmla="*/ 10478 h 59055"/>
                  <a:gd name="connsiteX2" fmla="*/ 17145 w 48577"/>
                  <a:gd name="connsiteY2" fmla="*/ 1905 h 59055"/>
                  <a:gd name="connsiteX3" fmla="*/ 23813 w 48577"/>
                  <a:gd name="connsiteY3" fmla="*/ 0 h 59055"/>
                  <a:gd name="connsiteX4" fmla="*/ 30480 w 48577"/>
                  <a:gd name="connsiteY4" fmla="*/ 1905 h 59055"/>
                  <a:gd name="connsiteX5" fmla="*/ 34290 w 48577"/>
                  <a:gd name="connsiteY5" fmla="*/ 10478 h 59055"/>
                  <a:gd name="connsiteX6" fmla="*/ 48577 w 48577"/>
                  <a:gd name="connsiteY6" fmla="*/ 58102 h 59055"/>
                  <a:gd name="connsiteX7" fmla="*/ 36195 w 48577"/>
                  <a:gd name="connsiteY7" fmla="*/ 58102 h 59055"/>
                  <a:gd name="connsiteX8" fmla="*/ 31433 w 48577"/>
                  <a:gd name="connsiteY8" fmla="*/ 40957 h 59055"/>
                  <a:gd name="connsiteX9" fmla="*/ 9525 w 48577"/>
                  <a:gd name="connsiteY9" fmla="*/ 40957 h 59055"/>
                  <a:gd name="connsiteX10" fmla="*/ 4763 w 48577"/>
                  <a:gd name="connsiteY10" fmla="*/ 58102 h 59055"/>
                  <a:gd name="connsiteX11" fmla="*/ 0 w 48577"/>
                  <a:gd name="connsiteY11" fmla="*/ 58102 h 59055"/>
                  <a:gd name="connsiteX12" fmla="*/ 30480 w 48577"/>
                  <a:gd name="connsiteY12" fmla="*/ 36195 h 59055"/>
                  <a:gd name="connsiteX13" fmla="*/ 22860 w 48577"/>
                  <a:gd name="connsiteY13" fmla="*/ 10478 h 59055"/>
                  <a:gd name="connsiteX14" fmla="*/ 21908 w 48577"/>
                  <a:gd name="connsiteY14" fmla="*/ 8572 h 59055"/>
                  <a:gd name="connsiteX15" fmla="*/ 20955 w 48577"/>
                  <a:gd name="connsiteY15" fmla="*/ 8572 h 59055"/>
                  <a:gd name="connsiteX16" fmla="*/ 20002 w 48577"/>
                  <a:gd name="connsiteY16" fmla="*/ 9525 h 59055"/>
                  <a:gd name="connsiteX17" fmla="*/ 19050 w 48577"/>
                  <a:gd name="connsiteY17" fmla="*/ 11430 h 59055"/>
                  <a:gd name="connsiteX18" fmla="*/ 12383 w 48577"/>
                  <a:gd name="connsiteY18" fmla="*/ 36195 h 59055"/>
                  <a:gd name="connsiteX19" fmla="*/ 30480 w 48577"/>
                  <a:gd name="connsiteY19" fmla="*/ 36195 h 5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77" h="59055">
                    <a:moveTo>
                      <a:pt x="0" y="59055"/>
                    </a:moveTo>
                    <a:lnTo>
                      <a:pt x="13335" y="10478"/>
                    </a:lnTo>
                    <a:cubicBezTo>
                      <a:pt x="14288" y="6668"/>
                      <a:pt x="16192" y="3810"/>
                      <a:pt x="17145" y="1905"/>
                    </a:cubicBezTo>
                    <a:cubicBezTo>
                      <a:pt x="19050" y="0"/>
                      <a:pt x="20955" y="0"/>
                      <a:pt x="23813" y="0"/>
                    </a:cubicBezTo>
                    <a:cubicBezTo>
                      <a:pt x="26670" y="0"/>
                      <a:pt x="29527" y="953"/>
                      <a:pt x="30480" y="1905"/>
                    </a:cubicBezTo>
                    <a:cubicBezTo>
                      <a:pt x="32385" y="3810"/>
                      <a:pt x="33338" y="6668"/>
                      <a:pt x="34290" y="10478"/>
                    </a:cubicBezTo>
                    <a:lnTo>
                      <a:pt x="48577" y="58102"/>
                    </a:lnTo>
                    <a:lnTo>
                      <a:pt x="36195" y="58102"/>
                    </a:lnTo>
                    <a:lnTo>
                      <a:pt x="31433" y="40957"/>
                    </a:lnTo>
                    <a:lnTo>
                      <a:pt x="9525" y="40957"/>
                    </a:lnTo>
                    <a:lnTo>
                      <a:pt x="4763" y="58102"/>
                    </a:lnTo>
                    <a:lnTo>
                      <a:pt x="0" y="58102"/>
                    </a:lnTo>
                    <a:close/>
                    <a:moveTo>
                      <a:pt x="30480" y="36195"/>
                    </a:moveTo>
                    <a:lnTo>
                      <a:pt x="22860" y="10478"/>
                    </a:lnTo>
                    <a:cubicBezTo>
                      <a:pt x="22860" y="9525"/>
                      <a:pt x="21908" y="8572"/>
                      <a:pt x="21908" y="8572"/>
                    </a:cubicBezTo>
                    <a:cubicBezTo>
                      <a:pt x="21908" y="8572"/>
                      <a:pt x="20955" y="8572"/>
                      <a:pt x="20955" y="8572"/>
                    </a:cubicBezTo>
                    <a:cubicBezTo>
                      <a:pt x="20002" y="8572"/>
                      <a:pt x="20002" y="8572"/>
                      <a:pt x="20002" y="9525"/>
                    </a:cubicBezTo>
                    <a:cubicBezTo>
                      <a:pt x="20002" y="9525"/>
                      <a:pt x="19050" y="10478"/>
                      <a:pt x="19050" y="11430"/>
                    </a:cubicBezTo>
                    <a:lnTo>
                      <a:pt x="12383" y="36195"/>
                    </a:lnTo>
                    <a:lnTo>
                      <a:pt x="30480" y="36195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8" name="Forma Livre: Forma 27">
                <a:extLst>
                  <a:ext uri="{FF2B5EF4-FFF2-40B4-BE49-F238E27FC236}">
                    <a16:creationId xmlns:a16="http://schemas.microsoft.com/office/drawing/2014/main" id="{528162C8-0FA7-4C1D-A6D1-4BE6570207B1}"/>
                  </a:ext>
                </a:extLst>
              </p:cNvPr>
              <p:cNvSpPr/>
              <p:nvPr/>
            </p:nvSpPr>
            <p:spPr>
              <a:xfrm>
                <a:off x="6966267" y="3956367"/>
                <a:ext cx="21907" cy="94297"/>
              </a:xfrm>
              <a:custGeom>
                <a:avLst/>
                <a:gdLst>
                  <a:gd name="connsiteX0" fmla="*/ 0 w 21907"/>
                  <a:gd name="connsiteY0" fmla="*/ 0 h 94297"/>
                  <a:gd name="connsiteX1" fmla="*/ 12383 w 21907"/>
                  <a:gd name="connsiteY1" fmla="*/ 0 h 94297"/>
                  <a:gd name="connsiteX2" fmla="*/ 12383 w 21907"/>
                  <a:gd name="connsiteY2" fmla="*/ 87630 h 94297"/>
                  <a:gd name="connsiteX3" fmla="*/ 12383 w 21907"/>
                  <a:gd name="connsiteY3" fmla="*/ 88582 h 94297"/>
                  <a:gd name="connsiteX4" fmla="*/ 13335 w 21907"/>
                  <a:gd name="connsiteY4" fmla="*/ 90488 h 94297"/>
                  <a:gd name="connsiteX5" fmla="*/ 16193 w 21907"/>
                  <a:gd name="connsiteY5" fmla="*/ 90488 h 94297"/>
                  <a:gd name="connsiteX6" fmla="*/ 21908 w 21907"/>
                  <a:gd name="connsiteY6" fmla="*/ 90488 h 94297"/>
                  <a:gd name="connsiteX7" fmla="*/ 21908 w 21907"/>
                  <a:gd name="connsiteY7" fmla="*/ 94297 h 94297"/>
                  <a:gd name="connsiteX8" fmla="*/ 8573 w 21907"/>
                  <a:gd name="connsiteY8" fmla="*/ 94297 h 94297"/>
                  <a:gd name="connsiteX9" fmla="*/ 1905 w 21907"/>
                  <a:gd name="connsiteY9" fmla="*/ 91440 h 94297"/>
                  <a:gd name="connsiteX10" fmla="*/ 953 w 21907"/>
                  <a:gd name="connsiteY10" fmla="*/ 84772 h 94297"/>
                  <a:gd name="connsiteX11" fmla="*/ 953 w 21907"/>
                  <a:gd name="connsiteY11" fmla="*/ 0 h 94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907" h="94297">
                    <a:moveTo>
                      <a:pt x="0" y="0"/>
                    </a:moveTo>
                    <a:lnTo>
                      <a:pt x="12383" y="0"/>
                    </a:lnTo>
                    <a:lnTo>
                      <a:pt x="12383" y="87630"/>
                    </a:lnTo>
                    <a:cubicBezTo>
                      <a:pt x="12383" y="87630"/>
                      <a:pt x="12383" y="88582"/>
                      <a:pt x="12383" y="88582"/>
                    </a:cubicBezTo>
                    <a:cubicBezTo>
                      <a:pt x="12383" y="89535"/>
                      <a:pt x="12383" y="90488"/>
                      <a:pt x="13335" y="90488"/>
                    </a:cubicBezTo>
                    <a:cubicBezTo>
                      <a:pt x="13335" y="90488"/>
                      <a:pt x="15240" y="90488"/>
                      <a:pt x="16193" y="90488"/>
                    </a:cubicBezTo>
                    <a:lnTo>
                      <a:pt x="21908" y="90488"/>
                    </a:lnTo>
                    <a:lnTo>
                      <a:pt x="21908" y="94297"/>
                    </a:lnTo>
                    <a:lnTo>
                      <a:pt x="8573" y="94297"/>
                    </a:lnTo>
                    <a:cubicBezTo>
                      <a:pt x="4763" y="94297"/>
                      <a:pt x="2858" y="93345"/>
                      <a:pt x="1905" y="91440"/>
                    </a:cubicBezTo>
                    <a:cubicBezTo>
                      <a:pt x="953" y="89535"/>
                      <a:pt x="953" y="87630"/>
                      <a:pt x="953" y="84772"/>
                    </a:cubicBezTo>
                    <a:lnTo>
                      <a:pt x="953" y="0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id="{3D8D3B93-3DEF-4B63-9300-E87D14B58272}"/>
                </a:ext>
              </a:extLst>
            </p:cNvPr>
            <p:cNvSpPr/>
            <p:nvPr/>
          </p:nvSpPr>
          <p:spPr>
            <a:xfrm>
              <a:off x="7027227" y="3956367"/>
              <a:ext cx="51435" cy="95250"/>
            </a:xfrm>
            <a:custGeom>
              <a:avLst/>
              <a:gdLst>
                <a:gd name="connsiteX0" fmla="*/ 39052 w 51435"/>
                <a:gd name="connsiteY0" fmla="*/ 0 h 95250"/>
                <a:gd name="connsiteX1" fmla="*/ 51435 w 51435"/>
                <a:gd name="connsiteY1" fmla="*/ 0 h 95250"/>
                <a:gd name="connsiteX2" fmla="*/ 51435 w 51435"/>
                <a:gd name="connsiteY2" fmla="*/ 95250 h 95250"/>
                <a:gd name="connsiteX3" fmla="*/ 30480 w 51435"/>
                <a:gd name="connsiteY3" fmla="*/ 95250 h 95250"/>
                <a:gd name="connsiteX4" fmla="*/ 14288 w 51435"/>
                <a:gd name="connsiteY4" fmla="*/ 91440 h 95250"/>
                <a:gd name="connsiteX5" fmla="*/ 3810 w 51435"/>
                <a:gd name="connsiteY5" fmla="*/ 80010 h 95250"/>
                <a:gd name="connsiteX6" fmla="*/ 0 w 51435"/>
                <a:gd name="connsiteY6" fmla="*/ 63817 h 95250"/>
                <a:gd name="connsiteX7" fmla="*/ 1905 w 51435"/>
                <a:gd name="connsiteY7" fmla="*/ 53340 h 95250"/>
                <a:gd name="connsiteX8" fmla="*/ 7620 w 51435"/>
                <a:gd name="connsiteY8" fmla="*/ 44767 h 95250"/>
                <a:gd name="connsiteX9" fmla="*/ 17145 w 51435"/>
                <a:gd name="connsiteY9" fmla="*/ 39052 h 95250"/>
                <a:gd name="connsiteX10" fmla="*/ 29527 w 51435"/>
                <a:gd name="connsiteY10" fmla="*/ 37147 h 95250"/>
                <a:gd name="connsiteX11" fmla="*/ 39052 w 51435"/>
                <a:gd name="connsiteY11" fmla="*/ 37147 h 95250"/>
                <a:gd name="connsiteX12" fmla="*/ 39052 w 51435"/>
                <a:gd name="connsiteY12" fmla="*/ 0 h 95250"/>
                <a:gd name="connsiteX13" fmla="*/ 39052 w 51435"/>
                <a:gd name="connsiteY13" fmla="*/ 41910 h 95250"/>
                <a:gd name="connsiteX14" fmla="*/ 30480 w 51435"/>
                <a:gd name="connsiteY14" fmla="*/ 41910 h 95250"/>
                <a:gd name="connsiteX15" fmla="*/ 13335 w 51435"/>
                <a:gd name="connsiteY15" fmla="*/ 65723 h 95250"/>
                <a:gd name="connsiteX16" fmla="*/ 18098 w 51435"/>
                <a:gd name="connsiteY16" fmla="*/ 83820 h 95250"/>
                <a:gd name="connsiteX17" fmla="*/ 32385 w 51435"/>
                <a:gd name="connsiteY17" fmla="*/ 90488 h 95250"/>
                <a:gd name="connsiteX18" fmla="*/ 39052 w 51435"/>
                <a:gd name="connsiteY18" fmla="*/ 90488 h 95250"/>
                <a:gd name="connsiteX19" fmla="*/ 39052 w 51435"/>
                <a:gd name="connsiteY19" fmla="*/ 419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35" h="95250">
                  <a:moveTo>
                    <a:pt x="39052" y="0"/>
                  </a:moveTo>
                  <a:lnTo>
                    <a:pt x="51435" y="0"/>
                  </a:lnTo>
                  <a:lnTo>
                    <a:pt x="51435" y="95250"/>
                  </a:lnTo>
                  <a:lnTo>
                    <a:pt x="30480" y="95250"/>
                  </a:lnTo>
                  <a:cubicBezTo>
                    <a:pt x="23813" y="95250"/>
                    <a:pt x="18098" y="94297"/>
                    <a:pt x="14288" y="91440"/>
                  </a:cubicBezTo>
                  <a:cubicBezTo>
                    <a:pt x="9525" y="88582"/>
                    <a:pt x="6668" y="84772"/>
                    <a:pt x="3810" y="80010"/>
                  </a:cubicBezTo>
                  <a:cubicBezTo>
                    <a:pt x="1905" y="75247"/>
                    <a:pt x="0" y="69532"/>
                    <a:pt x="0" y="63817"/>
                  </a:cubicBezTo>
                  <a:cubicBezTo>
                    <a:pt x="0" y="60007"/>
                    <a:pt x="952" y="57150"/>
                    <a:pt x="1905" y="53340"/>
                  </a:cubicBezTo>
                  <a:cubicBezTo>
                    <a:pt x="2858" y="50482"/>
                    <a:pt x="4763" y="47625"/>
                    <a:pt x="7620" y="44767"/>
                  </a:cubicBezTo>
                  <a:cubicBezTo>
                    <a:pt x="10477" y="41910"/>
                    <a:pt x="13335" y="40005"/>
                    <a:pt x="17145" y="39052"/>
                  </a:cubicBezTo>
                  <a:cubicBezTo>
                    <a:pt x="20955" y="38100"/>
                    <a:pt x="24765" y="37147"/>
                    <a:pt x="29527" y="37147"/>
                  </a:cubicBezTo>
                  <a:lnTo>
                    <a:pt x="39052" y="37147"/>
                  </a:lnTo>
                  <a:lnTo>
                    <a:pt x="39052" y="0"/>
                  </a:lnTo>
                  <a:close/>
                  <a:moveTo>
                    <a:pt x="39052" y="41910"/>
                  </a:moveTo>
                  <a:lnTo>
                    <a:pt x="30480" y="41910"/>
                  </a:lnTo>
                  <a:cubicBezTo>
                    <a:pt x="19050" y="41910"/>
                    <a:pt x="13335" y="49530"/>
                    <a:pt x="13335" y="65723"/>
                  </a:cubicBezTo>
                  <a:cubicBezTo>
                    <a:pt x="13335" y="73343"/>
                    <a:pt x="15240" y="79057"/>
                    <a:pt x="18098" y="83820"/>
                  </a:cubicBezTo>
                  <a:cubicBezTo>
                    <a:pt x="21908" y="88582"/>
                    <a:pt x="25718" y="90488"/>
                    <a:pt x="32385" y="90488"/>
                  </a:cubicBezTo>
                  <a:lnTo>
                    <a:pt x="39052" y="90488"/>
                  </a:lnTo>
                  <a:lnTo>
                    <a:pt x="39052" y="4191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id="{370AC9C7-97AC-41B9-BAE5-4914D6D975F5}"/>
                </a:ext>
              </a:extLst>
            </p:cNvPr>
            <p:cNvSpPr/>
            <p:nvPr/>
          </p:nvSpPr>
          <p:spPr>
            <a:xfrm>
              <a:off x="7088187" y="3994467"/>
              <a:ext cx="39052" cy="57150"/>
            </a:xfrm>
            <a:custGeom>
              <a:avLst/>
              <a:gdLst>
                <a:gd name="connsiteX0" fmla="*/ 37148 w 39052"/>
                <a:gd name="connsiteY0" fmla="*/ 0 h 57150"/>
                <a:gd name="connsiteX1" fmla="*/ 37148 w 39052"/>
                <a:gd name="connsiteY1" fmla="*/ 3810 h 57150"/>
                <a:gd name="connsiteX2" fmla="*/ 15240 w 39052"/>
                <a:gd name="connsiteY2" fmla="*/ 3810 h 57150"/>
                <a:gd name="connsiteX3" fmla="*/ 12383 w 39052"/>
                <a:gd name="connsiteY3" fmla="*/ 3810 h 57150"/>
                <a:gd name="connsiteX4" fmla="*/ 11430 w 39052"/>
                <a:gd name="connsiteY4" fmla="*/ 6667 h 57150"/>
                <a:gd name="connsiteX5" fmla="*/ 11430 w 39052"/>
                <a:gd name="connsiteY5" fmla="*/ 24765 h 57150"/>
                <a:gd name="connsiteX6" fmla="*/ 32385 w 39052"/>
                <a:gd name="connsiteY6" fmla="*/ 24765 h 57150"/>
                <a:gd name="connsiteX7" fmla="*/ 32385 w 39052"/>
                <a:gd name="connsiteY7" fmla="*/ 30480 h 57150"/>
                <a:gd name="connsiteX8" fmla="*/ 11430 w 39052"/>
                <a:gd name="connsiteY8" fmla="*/ 30480 h 57150"/>
                <a:gd name="connsiteX9" fmla="*/ 11430 w 39052"/>
                <a:gd name="connsiteY9" fmla="*/ 49530 h 57150"/>
                <a:gd name="connsiteX10" fmla="*/ 12383 w 39052"/>
                <a:gd name="connsiteY10" fmla="*/ 52388 h 57150"/>
                <a:gd name="connsiteX11" fmla="*/ 16192 w 39052"/>
                <a:gd name="connsiteY11" fmla="*/ 53340 h 57150"/>
                <a:gd name="connsiteX12" fmla="*/ 39052 w 39052"/>
                <a:gd name="connsiteY12" fmla="*/ 53340 h 57150"/>
                <a:gd name="connsiteX13" fmla="*/ 39052 w 39052"/>
                <a:gd name="connsiteY13" fmla="*/ 57150 h 57150"/>
                <a:gd name="connsiteX14" fmla="*/ 8573 w 39052"/>
                <a:gd name="connsiteY14" fmla="*/ 57150 h 57150"/>
                <a:gd name="connsiteX15" fmla="*/ 0 w 39052"/>
                <a:gd name="connsiteY15" fmla="*/ 47625 h 57150"/>
                <a:gd name="connsiteX16" fmla="*/ 0 w 39052"/>
                <a:gd name="connsiteY16" fmla="*/ 10477 h 57150"/>
                <a:gd name="connsiteX17" fmla="*/ 1905 w 39052"/>
                <a:gd name="connsiteY17" fmla="*/ 2857 h 57150"/>
                <a:gd name="connsiteX18" fmla="*/ 10477 w 39052"/>
                <a:gd name="connsiteY18" fmla="*/ 0 h 57150"/>
                <a:gd name="connsiteX19" fmla="*/ 37148 w 39052"/>
                <a:gd name="connsiteY19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052" h="57150">
                  <a:moveTo>
                    <a:pt x="37148" y="0"/>
                  </a:moveTo>
                  <a:lnTo>
                    <a:pt x="37148" y="3810"/>
                  </a:lnTo>
                  <a:lnTo>
                    <a:pt x="15240" y="3810"/>
                  </a:lnTo>
                  <a:cubicBezTo>
                    <a:pt x="13335" y="3810"/>
                    <a:pt x="12383" y="3810"/>
                    <a:pt x="12383" y="3810"/>
                  </a:cubicBezTo>
                  <a:cubicBezTo>
                    <a:pt x="11430" y="3810"/>
                    <a:pt x="11430" y="4763"/>
                    <a:pt x="11430" y="6667"/>
                  </a:cubicBezTo>
                  <a:lnTo>
                    <a:pt x="11430" y="24765"/>
                  </a:lnTo>
                  <a:lnTo>
                    <a:pt x="32385" y="24765"/>
                  </a:lnTo>
                  <a:lnTo>
                    <a:pt x="32385" y="30480"/>
                  </a:lnTo>
                  <a:lnTo>
                    <a:pt x="11430" y="30480"/>
                  </a:lnTo>
                  <a:lnTo>
                    <a:pt x="11430" y="49530"/>
                  </a:lnTo>
                  <a:cubicBezTo>
                    <a:pt x="11430" y="50482"/>
                    <a:pt x="11430" y="51435"/>
                    <a:pt x="12383" y="52388"/>
                  </a:cubicBezTo>
                  <a:cubicBezTo>
                    <a:pt x="13335" y="53340"/>
                    <a:pt x="14288" y="53340"/>
                    <a:pt x="16192" y="53340"/>
                  </a:cubicBezTo>
                  <a:lnTo>
                    <a:pt x="39052" y="53340"/>
                  </a:lnTo>
                  <a:lnTo>
                    <a:pt x="39052" y="57150"/>
                  </a:lnTo>
                  <a:lnTo>
                    <a:pt x="8573" y="57150"/>
                  </a:lnTo>
                  <a:cubicBezTo>
                    <a:pt x="2858" y="57150"/>
                    <a:pt x="0" y="54293"/>
                    <a:pt x="0" y="47625"/>
                  </a:cubicBezTo>
                  <a:lnTo>
                    <a:pt x="0" y="10477"/>
                  </a:lnTo>
                  <a:cubicBezTo>
                    <a:pt x="0" y="6667"/>
                    <a:pt x="952" y="3810"/>
                    <a:pt x="1905" y="2857"/>
                  </a:cubicBezTo>
                  <a:cubicBezTo>
                    <a:pt x="3810" y="952"/>
                    <a:pt x="5715" y="0"/>
                    <a:pt x="10477" y="0"/>
                  </a:cubicBezTo>
                  <a:lnTo>
                    <a:pt x="37148" y="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1" name="Forma Livre: Forma 30">
              <a:extLst>
                <a:ext uri="{FF2B5EF4-FFF2-40B4-BE49-F238E27FC236}">
                  <a16:creationId xmlns:a16="http://schemas.microsoft.com/office/drawing/2014/main" id="{739EC952-1FB8-43BA-926A-2C3EB9E62634}"/>
                </a:ext>
              </a:extLst>
            </p:cNvPr>
            <p:cNvSpPr/>
            <p:nvPr/>
          </p:nvSpPr>
          <p:spPr>
            <a:xfrm>
              <a:off x="7175817" y="3965892"/>
              <a:ext cx="50482" cy="85725"/>
            </a:xfrm>
            <a:custGeom>
              <a:avLst/>
              <a:gdLst>
                <a:gd name="connsiteX0" fmla="*/ 0 w 50482"/>
                <a:gd name="connsiteY0" fmla="*/ 0 h 85725"/>
                <a:gd name="connsiteX1" fmla="*/ 16193 w 50482"/>
                <a:gd name="connsiteY1" fmla="*/ 0 h 85725"/>
                <a:gd name="connsiteX2" fmla="*/ 16193 w 50482"/>
                <a:gd name="connsiteY2" fmla="*/ 79057 h 85725"/>
                <a:gd name="connsiteX3" fmla="*/ 50483 w 50482"/>
                <a:gd name="connsiteY3" fmla="*/ 79057 h 85725"/>
                <a:gd name="connsiteX4" fmla="*/ 50483 w 50482"/>
                <a:gd name="connsiteY4" fmla="*/ 85725 h 85725"/>
                <a:gd name="connsiteX5" fmla="*/ 0 w 50482"/>
                <a:gd name="connsiteY5" fmla="*/ 85725 h 85725"/>
                <a:gd name="connsiteX6" fmla="*/ 0 w 50482"/>
                <a:gd name="connsiteY6" fmla="*/ 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482" h="85725">
                  <a:moveTo>
                    <a:pt x="0" y="0"/>
                  </a:moveTo>
                  <a:lnTo>
                    <a:pt x="16193" y="0"/>
                  </a:lnTo>
                  <a:lnTo>
                    <a:pt x="16193" y="79057"/>
                  </a:lnTo>
                  <a:lnTo>
                    <a:pt x="50483" y="79057"/>
                  </a:lnTo>
                  <a:lnTo>
                    <a:pt x="50483" y="85725"/>
                  </a:lnTo>
                  <a:lnTo>
                    <a:pt x="0" y="85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id="{198C2F5D-FB41-4A84-909B-32323EF2F50B}"/>
                </a:ext>
              </a:extLst>
            </p:cNvPr>
            <p:cNvSpPr/>
            <p:nvPr/>
          </p:nvSpPr>
          <p:spPr>
            <a:xfrm>
              <a:off x="7226300" y="3993515"/>
              <a:ext cx="60960" cy="60007"/>
            </a:xfrm>
            <a:custGeom>
              <a:avLst/>
              <a:gdLst>
                <a:gd name="connsiteX0" fmla="*/ 0 w 60960"/>
                <a:gd name="connsiteY0" fmla="*/ 30480 h 60007"/>
                <a:gd name="connsiteX1" fmla="*/ 3810 w 60960"/>
                <a:gd name="connsiteY1" fmla="*/ 14288 h 60007"/>
                <a:gd name="connsiteX2" fmla="*/ 14288 w 60960"/>
                <a:gd name="connsiteY2" fmla="*/ 3810 h 60007"/>
                <a:gd name="connsiteX3" fmla="*/ 28575 w 60960"/>
                <a:gd name="connsiteY3" fmla="*/ 0 h 60007"/>
                <a:gd name="connsiteX4" fmla="*/ 40958 w 60960"/>
                <a:gd name="connsiteY4" fmla="*/ 1905 h 60007"/>
                <a:gd name="connsiteX5" fmla="*/ 51435 w 60960"/>
                <a:gd name="connsiteY5" fmla="*/ 8572 h 60007"/>
                <a:gd name="connsiteX6" fmla="*/ 58102 w 60960"/>
                <a:gd name="connsiteY6" fmla="*/ 18097 h 60007"/>
                <a:gd name="connsiteX7" fmla="*/ 60960 w 60960"/>
                <a:gd name="connsiteY7" fmla="*/ 28575 h 60007"/>
                <a:gd name="connsiteX8" fmla="*/ 57150 w 60960"/>
                <a:gd name="connsiteY8" fmla="*/ 45720 h 60007"/>
                <a:gd name="connsiteX9" fmla="*/ 46673 w 60960"/>
                <a:gd name="connsiteY9" fmla="*/ 56197 h 60007"/>
                <a:gd name="connsiteX10" fmla="*/ 31433 w 60960"/>
                <a:gd name="connsiteY10" fmla="*/ 60008 h 60007"/>
                <a:gd name="connsiteX11" fmla="*/ 17145 w 60960"/>
                <a:gd name="connsiteY11" fmla="*/ 55245 h 60007"/>
                <a:gd name="connsiteX12" fmla="*/ 5715 w 60960"/>
                <a:gd name="connsiteY12" fmla="*/ 43815 h 60007"/>
                <a:gd name="connsiteX13" fmla="*/ 0 w 60960"/>
                <a:gd name="connsiteY13" fmla="*/ 30480 h 60007"/>
                <a:gd name="connsiteX14" fmla="*/ 29527 w 60960"/>
                <a:gd name="connsiteY14" fmla="*/ 2857 h 60007"/>
                <a:gd name="connsiteX15" fmla="*/ 20955 w 60960"/>
                <a:gd name="connsiteY15" fmla="*/ 6667 h 60007"/>
                <a:gd name="connsiteX16" fmla="*/ 16192 w 60960"/>
                <a:gd name="connsiteY16" fmla="*/ 16192 h 60007"/>
                <a:gd name="connsiteX17" fmla="*/ 14288 w 60960"/>
                <a:gd name="connsiteY17" fmla="*/ 27622 h 60007"/>
                <a:gd name="connsiteX18" fmla="*/ 16192 w 60960"/>
                <a:gd name="connsiteY18" fmla="*/ 41910 h 60007"/>
                <a:gd name="connsiteX19" fmla="*/ 21908 w 60960"/>
                <a:gd name="connsiteY19" fmla="*/ 51435 h 60007"/>
                <a:gd name="connsiteX20" fmla="*/ 30480 w 60960"/>
                <a:gd name="connsiteY20" fmla="*/ 55245 h 60007"/>
                <a:gd name="connsiteX21" fmla="*/ 38100 w 60960"/>
                <a:gd name="connsiteY21" fmla="*/ 52387 h 60007"/>
                <a:gd name="connsiteX22" fmla="*/ 42863 w 60960"/>
                <a:gd name="connsiteY22" fmla="*/ 45720 h 60007"/>
                <a:gd name="connsiteX23" fmla="*/ 45720 w 60960"/>
                <a:gd name="connsiteY23" fmla="*/ 37147 h 60007"/>
                <a:gd name="connsiteX24" fmla="*/ 46673 w 60960"/>
                <a:gd name="connsiteY24" fmla="*/ 28575 h 60007"/>
                <a:gd name="connsiteX25" fmla="*/ 44767 w 60960"/>
                <a:gd name="connsiteY25" fmla="*/ 17145 h 60007"/>
                <a:gd name="connsiteX26" fmla="*/ 40005 w 60960"/>
                <a:gd name="connsiteY26" fmla="*/ 6667 h 60007"/>
                <a:gd name="connsiteX27" fmla="*/ 29527 w 60960"/>
                <a:gd name="connsiteY27" fmla="*/ 2857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0960" h="60007">
                  <a:moveTo>
                    <a:pt x="0" y="30480"/>
                  </a:moveTo>
                  <a:cubicBezTo>
                    <a:pt x="0" y="23813"/>
                    <a:pt x="952" y="18097"/>
                    <a:pt x="3810" y="14288"/>
                  </a:cubicBezTo>
                  <a:cubicBezTo>
                    <a:pt x="6667" y="9525"/>
                    <a:pt x="9525" y="6667"/>
                    <a:pt x="14288" y="3810"/>
                  </a:cubicBezTo>
                  <a:cubicBezTo>
                    <a:pt x="18098" y="1905"/>
                    <a:pt x="22860" y="0"/>
                    <a:pt x="28575" y="0"/>
                  </a:cubicBezTo>
                  <a:cubicBezTo>
                    <a:pt x="33338" y="0"/>
                    <a:pt x="37148" y="953"/>
                    <a:pt x="40958" y="1905"/>
                  </a:cubicBezTo>
                  <a:cubicBezTo>
                    <a:pt x="44767" y="3810"/>
                    <a:pt x="48577" y="5715"/>
                    <a:pt x="51435" y="8572"/>
                  </a:cubicBezTo>
                  <a:cubicBezTo>
                    <a:pt x="54292" y="11430"/>
                    <a:pt x="56198" y="14288"/>
                    <a:pt x="58102" y="18097"/>
                  </a:cubicBezTo>
                  <a:cubicBezTo>
                    <a:pt x="60008" y="21907"/>
                    <a:pt x="60960" y="24765"/>
                    <a:pt x="60960" y="28575"/>
                  </a:cubicBezTo>
                  <a:cubicBezTo>
                    <a:pt x="60960" y="35242"/>
                    <a:pt x="60008" y="40958"/>
                    <a:pt x="57150" y="45720"/>
                  </a:cubicBezTo>
                  <a:cubicBezTo>
                    <a:pt x="54292" y="50483"/>
                    <a:pt x="50483" y="54292"/>
                    <a:pt x="46673" y="56197"/>
                  </a:cubicBezTo>
                  <a:cubicBezTo>
                    <a:pt x="41910" y="58103"/>
                    <a:pt x="37148" y="60008"/>
                    <a:pt x="31433" y="60008"/>
                  </a:cubicBezTo>
                  <a:cubicBezTo>
                    <a:pt x="26670" y="60008"/>
                    <a:pt x="20955" y="58103"/>
                    <a:pt x="17145" y="55245"/>
                  </a:cubicBezTo>
                  <a:cubicBezTo>
                    <a:pt x="12383" y="52387"/>
                    <a:pt x="8573" y="48578"/>
                    <a:pt x="5715" y="43815"/>
                  </a:cubicBezTo>
                  <a:cubicBezTo>
                    <a:pt x="952" y="40005"/>
                    <a:pt x="0" y="35242"/>
                    <a:pt x="0" y="30480"/>
                  </a:cubicBezTo>
                  <a:close/>
                  <a:moveTo>
                    <a:pt x="29527" y="2857"/>
                  </a:moveTo>
                  <a:cubicBezTo>
                    <a:pt x="25717" y="2857"/>
                    <a:pt x="22860" y="3810"/>
                    <a:pt x="20955" y="6667"/>
                  </a:cubicBezTo>
                  <a:cubicBezTo>
                    <a:pt x="19050" y="9525"/>
                    <a:pt x="17145" y="12382"/>
                    <a:pt x="16192" y="16192"/>
                  </a:cubicBezTo>
                  <a:cubicBezTo>
                    <a:pt x="15240" y="20003"/>
                    <a:pt x="14288" y="23813"/>
                    <a:pt x="14288" y="27622"/>
                  </a:cubicBezTo>
                  <a:cubicBezTo>
                    <a:pt x="14288" y="33337"/>
                    <a:pt x="15240" y="38100"/>
                    <a:pt x="16192" y="41910"/>
                  </a:cubicBezTo>
                  <a:cubicBezTo>
                    <a:pt x="17145" y="45720"/>
                    <a:pt x="19050" y="48578"/>
                    <a:pt x="21908" y="51435"/>
                  </a:cubicBezTo>
                  <a:cubicBezTo>
                    <a:pt x="24765" y="54292"/>
                    <a:pt x="27623" y="55245"/>
                    <a:pt x="30480" y="55245"/>
                  </a:cubicBezTo>
                  <a:cubicBezTo>
                    <a:pt x="33338" y="55245"/>
                    <a:pt x="36195" y="54292"/>
                    <a:pt x="38100" y="52387"/>
                  </a:cubicBezTo>
                  <a:cubicBezTo>
                    <a:pt x="40005" y="50483"/>
                    <a:pt x="41910" y="48578"/>
                    <a:pt x="42863" y="45720"/>
                  </a:cubicBezTo>
                  <a:cubicBezTo>
                    <a:pt x="43815" y="42862"/>
                    <a:pt x="44767" y="40005"/>
                    <a:pt x="45720" y="37147"/>
                  </a:cubicBezTo>
                  <a:cubicBezTo>
                    <a:pt x="46673" y="34290"/>
                    <a:pt x="46673" y="31432"/>
                    <a:pt x="46673" y="28575"/>
                  </a:cubicBezTo>
                  <a:cubicBezTo>
                    <a:pt x="46673" y="24765"/>
                    <a:pt x="45720" y="20955"/>
                    <a:pt x="44767" y="17145"/>
                  </a:cubicBezTo>
                  <a:cubicBezTo>
                    <a:pt x="43815" y="13335"/>
                    <a:pt x="41910" y="9525"/>
                    <a:pt x="40005" y="6667"/>
                  </a:cubicBezTo>
                  <a:cubicBezTo>
                    <a:pt x="37148" y="4763"/>
                    <a:pt x="33338" y="2857"/>
                    <a:pt x="29527" y="2857"/>
                  </a:cubicBez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id="{7F20522D-0025-493E-A34B-B3B11305DA56}"/>
                </a:ext>
              </a:extLst>
            </p:cNvPr>
            <p:cNvSpPr/>
            <p:nvPr/>
          </p:nvSpPr>
          <p:spPr>
            <a:xfrm>
              <a:off x="7294879" y="3993515"/>
              <a:ext cx="45720" cy="58102"/>
            </a:xfrm>
            <a:custGeom>
              <a:avLst/>
              <a:gdLst>
                <a:gd name="connsiteX0" fmla="*/ 0 w 45720"/>
                <a:gd name="connsiteY0" fmla="*/ 58103 h 58102"/>
                <a:gd name="connsiteX1" fmla="*/ 0 w 45720"/>
                <a:gd name="connsiteY1" fmla="*/ 9525 h 58102"/>
                <a:gd name="connsiteX2" fmla="*/ 1905 w 45720"/>
                <a:gd name="connsiteY2" fmla="*/ 2857 h 58102"/>
                <a:gd name="connsiteX3" fmla="*/ 8573 w 45720"/>
                <a:gd name="connsiteY3" fmla="*/ 953 h 58102"/>
                <a:gd name="connsiteX4" fmla="*/ 18098 w 45720"/>
                <a:gd name="connsiteY4" fmla="*/ 6667 h 58102"/>
                <a:gd name="connsiteX5" fmla="*/ 37148 w 45720"/>
                <a:gd name="connsiteY5" fmla="*/ 34290 h 58102"/>
                <a:gd name="connsiteX6" fmla="*/ 39053 w 45720"/>
                <a:gd name="connsiteY6" fmla="*/ 37147 h 58102"/>
                <a:gd name="connsiteX7" fmla="*/ 40005 w 45720"/>
                <a:gd name="connsiteY7" fmla="*/ 31432 h 58102"/>
                <a:gd name="connsiteX8" fmla="*/ 40005 w 45720"/>
                <a:gd name="connsiteY8" fmla="*/ 0 h 58102"/>
                <a:gd name="connsiteX9" fmla="*/ 45720 w 45720"/>
                <a:gd name="connsiteY9" fmla="*/ 0 h 58102"/>
                <a:gd name="connsiteX10" fmla="*/ 45720 w 45720"/>
                <a:gd name="connsiteY10" fmla="*/ 52387 h 58102"/>
                <a:gd name="connsiteX11" fmla="*/ 41910 w 45720"/>
                <a:gd name="connsiteY11" fmla="*/ 58103 h 58102"/>
                <a:gd name="connsiteX12" fmla="*/ 36195 w 45720"/>
                <a:gd name="connsiteY12" fmla="*/ 54292 h 58102"/>
                <a:gd name="connsiteX13" fmla="*/ 8573 w 45720"/>
                <a:gd name="connsiteY13" fmla="*/ 13335 h 58102"/>
                <a:gd name="connsiteX14" fmla="*/ 7620 w 45720"/>
                <a:gd name="connsiteY14" fmla="*/ 11430 h 58102"/>
                <a:gd name="connsiteX15" fmla="*/ 6668 w 45720"/>
                <a:gd name="connsiteY15" fmla="*/ 9525 h 58102"/>
                <a:gd name="connsiteX16" fmla="*/ 5715 w 45720"/>
                <a:gd name="connsiteY16" fmla="*/ 9525 h 58102"/>
                <a:gd name="connsiteX17" fmla="*/ 4763 w 45720"/>
                <a:gd name="connsiteY17" fmla="*/ 10478 h 58102"/>
                <a:gd name="connsiteX18" fmla="*/ 4763 w 45720"/>
                <a:gd name="connsiteY18" fmla="*/ 56197 h 58102"/>
                <a:gd name="connsiteX19" fmla="*/ 0 w 45720"/>
                <a:gd name="connsiteY19" fmla="*/ 56197 h 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720" h="58102">
                  <a:moveTo>
                    <a:pt x="0" y="58103"/>
                  </a:moveTo>
                  <a:lnTo>
                    <a:pt x="0" y="9525"/>
                  </a:lnTo>
                  <a:cubicBezTo>
                    <a:pt x="0" y="6667"/>
                    <a:pt x="953" y="4763"/>
                    <a:pt x="1905" y="2857"/>
                  </a:cubicBezTo>
                  <a:cubicBezTo>
                    <a:pt x="3810" y="953"/>
                    <a:pt x="5715" y="953"/>
                    <a:pt x="8573" y="953"/>
                  </a:cubicBezTo>
                  <a:cubicBezTo>
                    <a:pt x="12383" y="953"/>
                    <a:pt x="15240" y="2857"/>
                    <a:pt x="18098" y="6667"/>
                  </a:cubicBezTo>
                  <a:lnTo>
                    <a:pt x="37148" y="34290"/>
                  </a:lnTo>
                  <a:cubicBezTo>
                    <a:pt x="38100" y="36195"/>
                    <a:pt x="39053" y="37147"/>
                    <a:pt x="39053" y="37147"/>
                  </a:cubicBezTo>
                  <a:cubicBezTo>
                    <a:pt x="40005" y="37147"/>
                    <a:pt x="40005" y="35242"/>
                    <a:pt x="40005" y="31432"/>
                  </a:cubicBezTo>
                  <a:lnTo>
                    <a:pt x="40005" y="0"/>
                  </a:lnTo>
                  <a:lnTo>
                    <a:pt x="45720" y="0"/>
                  </a:lnTo>
                  <a:lnTo>
                    <a:pt x="45720" y="52387"/>
                  </a:lnTo>
                  <a:cubicBezTo>
                    <a:pt x="45720" y="56197"/>
                    <a:pt x="44768" y="58103"/>
                    <a:pt x="41910" y="58103"/>
                  </a:cubicBezTo>
                  <a:cubicBezTo>
                    <a:pt x="40005" y="58103"/>
                    <a:pt x="38100" y="57150"/>
                    <a:pt x="36195" y="54292"/>
                  </a:cubicBezTo>
                  <a:lnTo>
                    <a:pt x="8573" y="13335"/>
                  </a:lnTo>
                  <a:cubicBezTo>
                    <a:pt x="8573" y="13335"/>
                    <a:pt x="7620" y="12382"/>
                    <a:pt x="7620" y="11430"/>
                  </a:cubicBezTo>
                  <a:cubicBezTo>
                    <a:pt x="7620" y="10478"/>
                    <a:pt x="6668" y="10478"/>
                    <a:pt x="6668" y="9525"/>
                  </a:cubicBezTo>
                  <a:cubicBezTo>
                    <a:pt x="6668" y="9525"/>
                    <a:pt x="5715" y="9525"/>
                    <a:pt x="5715" y="9525"/>
                  </a:cubicBezTo>
                  <a:cubicBezTo>
                    <a:pt x="5715" y="9525"/>
                    <a:pt x="4763" y="9525"/>
                    <a:pt x="4763" y="10478"/>
                  </a:cubicBezTo>
                  <a:lnTo>
                    <a:pt x="4763" y="56197"/>
                  </a:lnTo>
                  <a:lnTo>
                    <a:pt x="0" y="56197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4" name="Forma Livre: Forma 33">
              <a:extLst>
                <a:ext uri="{FF2B5EF4-FFF2-40B4-BE49-F238E27FC236}">
                  <a16:creationId xmlns:a16="http://schemas.microsoft.com/office/drawing/2014/main" id="{4A2BE807-2BAB-43FB-9CD5-B4890742C8CF}"/>
                </a:ext>
              </a:extLst>
            </p:cNvPr>
            <p:cNvSpPr/>
            <p:nvPr/>
          </p:nvSpPr>
          <p:spPr>
            <a:xfrm>
              <a:off x="7351077" y="3956367"/>
              <a:ext cx="51435" cy="95250"/>
            </a:xfrm>
            <a:custGeom>
              <a:avLst/>
              <a:gdLst>
                <a:gd name="connsiteX0" fmla="*/ 39052 w 51435"/>
                <a:gd name="connsiteY0" fmla="*/ 0 h 95250"/>
                <a:gd name="connsiteX1" fmla="*/ 51435 w 51435"/>
                <a:gd name="connsiteY1" fmla="*/ 0 h 95250"/>
                <a:gd name="connsiteX2" fmla="*/ 51435 w 51435"/>
                <a:gd name="connsiteY2" fmla="*/ 95250 h 95250"/>
                <a:gd name="connsiteX3" fmla="*/ 30480 w 51435"/>
                <a:gd name="connsiteY3" fmla="*/ 95250 h 95250"/>
                <a:gd name="connsiteX4" fmla="*/ 14288 w 51435"/>
                <a:gd name="connsiteY4" fmla="*/ 91440 h 95250"/>
                <a:gd name="connsiteX5" fmla="*/ 3810 w 51435"/>
                <a:gd name="connsiteY5" fmla="*/ 80010 h 95250"/>
                <a:gd name="connsiteX6" fmla="*/ 0 w 51435"/>
                <a:gd name="connsiteY6" fmla="*/ 63817 h 95250"/>
                <a:gd name="connsiteX7" fmla="*/ 1905 w 51435"/>
                <a:gd name="connsiteY7" fmla="*/ 53340 h 95250"/>
                <a:gd name="connsiteX8" fmla="*/ 7620 w 51435"/>
                <a:gd name="connsiteY8" fmla="*/ 44767 h 95250"/>
                <a:gd name="connsiteX9" fmla="*/ 17145 w 51435"/>
                <a:gd name="connsiteY9" fmla="*/ 39052 h 95250"/>
                <a:gd name="connsiteX10" fmla="*/ 29527 w 51435"/>
                <a:gd name="connsiteY10" fmla="*/ 37147 h 95250"/>
                <a:gd name="connsiteX11" fmla="*/ 39052 w 51435"/>
                <a:gd name="connsiteY11" fmla="*/ 37147 h 95250"/>
                <a:gd name="connsiteX12" fmla="*/ 39052 w 51435"/>
                <a:gd name="connsiteY12" fmla="*/ 0 h 95250"/>
                <a:gd name="connsiteX13" fmla="*/ 39052 w 51435"/>
                <a:gd name="connsiteY13" fmla="*/ 41910 h 95250"/>
                <a:gd name="connsiteX14" fmla="*/ 30480 w 51435"/>
                <a:gd name="connsiteY14" fmla="*/ 41910 h 95250"/>
                <a:gd name="connsiteX15" fmla="*/ 13335 w 51435"/>
                <a:gd name="connsiteY15" fmla="*/ 65723 h 95250"/>
                <a:gd name="connsiteX16" fmla="*/ 18098 w 51435"/>
                <a:gd name="connsiteY16" fmla="*/ 83820 h 95250"/>
                <a:gd name="connsiteX17" fmla="*/ 32385 w 51435"/>
                <a:gd name="connsiteY17" fmla="*/ 90488 h 95250"/>
                <a:gd name="connsiteX18" fmla="*/ 39052 w 51435"/>
                <a:gd name="connsiteY18" fmla="*/ 90488 h 95250"/>
                <a:gd name="connsiteX19" fmla="*/ 39052 w 51435"/>
                <a:gd name="connsiteY19" fmla="*/ 419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35" h="95250">
                  <a:moveTo>
                    <a:pt x="39052" y="0"/>
                  </a:moveTo>
                  <a:lnTo>
                    <a:pt x="51435" y="0"/>
                  </a:lnTo>
                  <a:lnTo>
                    <a:pt x="51435" y="95250"/>
                  </a:lnTo>
                  <a:lnTo>
                    <a:pt x="30480" y="95250"/>
                  </a:lnTo>
                  <a:cubicBezTo>
                    <a:pt x="23813" y="95250"/>
                    <a:pt x="18098" y="94297"/>
                    <a:pt x="14288" y="91440"/>
                  </a:cubicBezTo>
                  <a:cubicBezTo>
                    <a:pt x="9525" y="88582"/>
                    <a:pt x="6668" y="84772"/>
                    <a:pt x="3810" y="80010"/>
                  </a:cubicBezTo>
                  <a:cubicBezTo>
                    <a:pt x="1905" y="75247"/>
                    <a:pt x="0" y="69532"/>
                    <a:pt x="0" y="63817"/>
                  </a:cubicBezTo>
                  <a:cubicBezTo>
                    <a:pt x="0" y="60007"/>
                    <a:pt x="952" y="57150"/>
                    <a:pt x="1905" y="53340"/>
                  </a:cubicBezTo>
                  <a:cubicBezTo>
                    <a:pt x="2858" y="50482"/>
                    <a:pt x="4763" y="47625"/>
                    <a:pt x="7620" y="44767"/>
                  </a:cubicBezTo>
                  <a:cubicBezTo>
                    <a:pt x="10477" y="41910"/>
                    <a:pt x="13335" y="40005"/>
                    <a:pt x="17145" y="39052"/>
                  </a:cubicBezTo>
                  <a:cubicBezTo>
                    <a:pt x="20955" y="38100"/>
                    <a:pt x="24765" y="37147"/>
                    <a:pt x="29527" y="37147"/>
                  </a:cubicBezTo>
                  <a:lnTo>
                    <a:pt x="39052" y="37147"/>
                  </a:lnTo>
                  <a:lnTo>
                    <a:pt x="39052" y="0"/>
                  </a:lnTo>
                  <a:close/>
                  <a:moveTo>
                    <a:pt x="39052" y="41910"/>
                  </a:moveTo>
                  <a:lnTo>
                    <a:pt x="30480" y="41910"/>
                  </a:lnTo>
                  <a:cubicBezTo>
                    <a:pt x="19050" y="41910"/>
                    <a:pt x="13335" y="49530"/>
                    <a:pt x="13335" y="65723"/>
                  </a:cubicBezTo>
                  <a:cubicBezTo>
                    <a:pt x="13335" y="73343"/>
                    <a:pt x="15240" y="79057"/>
                    <a:pt x="18098" y="83820"/>
                  </a:cubicBezTo>
                  <a:cubicBezTo>
                    <a:pt x="21908" y="88582"/>
                    <a:pt x="25718" y="90488"/>
                    <a:pt x="32385" y="90488"/>
                  </a:cubicBezTo>
                  <a:lnTo>
                    <a:pt x="39052" y="90488"/>
                  </a:lnTo>
                  <a:lnTo>
                    <a:pt x="39052" y="4191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88FD7CD0-46D4-4D35-BDCE-A94D1BDAC9E0}"/>
                </a:ext>
              </a:extLst>
            </p:cNvPr>
            <p:cNvSpPr/>
            <p:nvPr/>
          </p:nvSpPr>
          <p:spPr>
            <a:xfrm>
              <a:off x="7413942" y="3994467"/>
              <a:ext cx="44767" cy="57150"/>
            </a:xfrm>
            <a:custGeom>
              <a:avLst/>
              <a:gdLst>
                <a:gd name="connsiteX0" fmla="*/ 0 w 44767"/>
                <a:gd name="connsiteY0" fmla="*/ 0 h 57150"/>
                <a:gd name="connsiteX1" fmla="*/ 23813 w 44767"/>
                <a:gd name="connsiteY1" fmla="*/ 0 h 57150"/>
                <a:gd name="connsiteX2" fmla="*/ 36195 w 44767"/>
                <a:gd name="connsiteY2" fmla="*/ 4763 h 57150"/>
                <a:gd name="connsiteX3" fmla="*/ 40958 w 44767"/>
                <a:gd name="connsiteY3" fmla="*/ 16192 h 57150"/>
                <a:gd name="connsiteX4" fmla="*/ 38100 w 44767"/>
                <a:gd name="connsiteY4" fmla="*/ 24765 h 57150"/>
                <a:gd name="connsiteX5" fmla="*/ 29528 w 44767"/>
                <a:gd name="connsiteY5" fmla="*/ 29527 h 57150"/>
                <a:gd name="connsiteX6" fmla="*/ 44767 w 44767"/>
                <a:gd name="connsiteY6" fmla="*/ 57150 h 57150"/>
                <a:gd name="connsiteX7" fmla="*/ 31433 w 44767"/>
                <a:gd name="connsiteY7" fmla="*/ 57150 h 57150"/>
                <a:gd name="connsiteX8" fmla="*/ 17145 w 44767"/>
                <a:gd name="connsiteY8" fmla="*/ 28575 h 57150"/>
                <a:gd name="connsiteX9" fmla="*/ 19050 w 44767"/>
                <a:gd name="connsiteY9" fmla="*/ 28575 h 57150"/>
                <a:gd name="connsiteX10" fmla="*/ 27623 w 44767"/>
                <a:gd name="connsiteY10" fmla="*/ 24765 h 57150"/>
                <a:gd name="connsiteX11" fmla="*/ 30480 w 44767"/>
                <a:gd name="connsiteY11" fmla="*/ 15240 h 57150"/>
                <a:gd name="connsiteX12" fmla="*/ 26670 w 44767"/>
                <a:gd name="connsiteY12" fmla="*/ 6667 h 57150"/>
                <a:gd name="connsiteX13" fmla="*/ 18098 w 44767"/>
                <a:gd name="connsiteY13" fmla="*/ 3810 h 57150"/>
                <a:gd name="connsiteX14" fmla="*/ 11430 w 44767"/>
                <a:gd name="connsiteY14" fmla="*/ 3810 h 57150"/>
                <a:gd name="connsiteX15" fmla="*/ 11430 w 44767"/>
                <a:gd name="connsiteY15" fmla="*/ 57150 h 57150"/>
                <a:gd name="connsiteX16" fmla="*/ 0 w 44767"/>
                <a:gd name="connsiteY16" fmla="*/ 57150 h 57150"/>
                <a:gd name="connsiteX17" fmla="*/ 0 w 44767"/>
                <a:gd name="connsiteY17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767" h="57150">
                  <a:moveTo>
                    <a:pt x="0" y="0"/>
                  </a:moveTo>
                  <a:lnTo>
                    <a:pt x="23813" y="0"/>
                  </a:lnTo>
                  <a:cubicBezTo>
                    <a:pt x="28575" y="0"/>
                    <a:pt x="33338" y="1905"/>
                    <a:pt x="36195" y="4763"/>
                  </a:cubicBezTo>
                  <a:cubicBezTo>
                    <a:pt x="40005" y="7620"/>
                    <a:pt x="40958" y="11430"/>
                    <a:pt x="40958" y="16192"/>
                  </a:cubicBezTo>
                  <a:cubicBezTo>
                    <a:pt x="40958" y="20002"/>
                    <a:pt x="40005" y="22860"/>
                    <a:pt x="38100" y="24765"/>
                  </a:cubicBezTo>
                  <a:cubicBezTo>
                    <a:pt x="36195" y="26670"/>
                    <a:pt x="33338" y="28575"/>
                    <a:pt x="29528" y="29527"/>
                  </a:cubicBezTo>
                  <a:lnTo>
                    <a:pt x="44767" y="57150"/>
                  </a:lnTo>
                  <a:lnTo>
                    <a:pt x="31433" y="57150"/>
                  </a:lnTo>
                  <a:lnTo>
                    <a:pt x="17145" y="28575"/>
                  </a:lnTo>
                  <a:cubicBezTo>
                    <a:pt x="18098" y="28575"/>
                    <a:pt x="18098" y="28575"/>
                    <a:pt x="19050" y="28575"/>
                  </a:cubicBezTo>
                  <a:cubicBezTo>
                    <a:pt x="22860" y="28575"/>
                    <a:pt x="25718" y="27622"/>
                    <a:pt x="27623" y="24765"/>
                  </a:cubicBezTo>
                  <a:cubicBezTo>
                    <a:pt x="29528" y="22860"/>
                    <a:pt x="30480" y="19050"/>
                    <a:pt x="30480" y="15240"/>
                  </a:cubicBezTo>
                  <a:cubicBezTo>
                    <a:pt x="30480" y="11430"/>
                    <a:pt x="29528" y="8572"/>
                    <a:pt x="26670" y="6667"/>
                  </a:cubicBezTo>
                  <a:cubicBezTo>
                    <a:pt x="24765" y="4763"/>
                    <a:pt x="21908" y="3810"/>
                    <a:pt x="18098" y="3810"/>
                  </a:cubicBezTo>
                  <a:lnTo>
                    <a:pt x="11430" y="3810"/>
                  </a:lnTo>
                  <a:lnTo>
                    <a:pt x="11430" y="57150"/>
                  </a:lnTo>
                  <a:lnTo>
                    <a:pt x="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5040D47E-B384-40B3-887A-812C7B0A35AD}"/>
                </a:ext>
              </a:extLst>
            </p:cNvPr>
            <p:cNvSpPr/>
            <p:nvPr/>
          </p:nvSpPr>
          <p:spPr>
            <a:xfrm>
              <a:off x="7466329" y="3965892"/>
              <a:ext cx="15240" cy="85725"/>
            </a:xfrm>
            <a:custGeom>
              <a:avLst/>
              <a:gdLst>
                <a:gd name="connsiteX0" fmla="*/ 8573 w 15240"/>
                <a:gd name="connsiteY0" fmla="*/ 15240 h 85725"/>
                <a:gd name="connsiteX1" fmla="*/ 2858 w 15240"/>
                <a:gd name="connsiteY1" fmla="*/ 13335 h 85725"/>
                <a:gd name="connsiteX2" fmla="*/ 0 w 15240"/>
                <a:gd name="connsiteY2" fmla="*/ 7620 h 85725"/>
                <a:gd name="connsiteX3" fmla="*/ 1905 w 15240"/>
                <a:gd name="connsiteY3" fmla="*/ 1905 h 85725"/>
                <a:gd name="connsiteX4" fmla="*/ 7620 w 15240"/>
                <a:gd name="connsiteY4" fmla="*/ 0 h 85725"/>
                <a:gd name="connsiteX5" fmla="*/ 13335 w 15240"/>
                <a:gd name="connsiteY5" fmla="*/ 1905 h 85725"/>
                <a:gd name="connsiteX6" fmla="*/ 15240 w 15240"/>
                <a:gd name="connsiteY6" fmla="*/ 7620 h 85725"/>
                <a:gd name="connsiteX7" fmla="*/ 13335 w 15240"/>
                <a:gd name="connsiteY7" fmla="*/ 13335 h 85725"/>
                <a:gd name="connsiteX8" fmla="*/ 8573 w 15240"/>
                <a:gd name="connsiteY8" fmla="*/ 15240 h 85725"/>
                <a:gd name="connsiteX9" fmla="*/ 1905 w 15240"/>
                <a:gd name="connsiteY9" fmla="*/ 28575 h 85725"/>
                <a:gd name="connsiteX10" fmla="*/ 14288 w 15240"/>
                <a:gd name="connsiteY10" fmla="*/ 28575 h 85725"/>
                <a:gd name="connsiteX11" fmla="*/ 14288 w 15240"/>
                <a:gd name="connsiteY11" fmla="*/ 85725 h 85725"/>
                <a:gd name="connsiteX12" fmla="*/ 1905 w 15240"/>
                <a:gd name="connsiteY12" fmla="*/ 85725 h 85725"/>
                <a:gd name="connsiteX13" fmla="*/ 1905 w 15240"/>
                <a:gd name="connsiteY13" fmla="*/ 2857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240" h="85725">
                  <a:moveTo>
                    <a:pt x="8573" y="15240"/>
                  </a:moveTo>
                  <a:cubicBezTo>
                    <a:pt x="6667" y="15240"/>
                    <a:pt x="4763" y="14288"/>
                    <a:pt x="2858" y="13335"/>
                  </a:cubicBezTo>
                  <a:cubicBezTo>
                    <a:pt x="953" y="11430"/>
                    <a:pt x="0" y="9525"/>
                    <a:pt x="0" y="7620"/>
                  </a:cubicBezTo>
                  <a:cubicBezTo>
                    <a:pt x="0" y="5715"/>
                    <a:pt x="953" y="3810"/>
                    <a:pt x="1905" y="1905"/>
                  </a:cubicBezTo>
                  <a:cubicBezTo>
                    <a:pt x="3810" y="0"/>
                    <a:pt x="5715" y="0"/>
                    <a:pt x="7620" y="0"/>
                  </a:cubicBezTo>
                  <a:cubicBezTo>
                    <a:pt x="9525" y="0"/>
                    <a:pt x="11430" y="952"/>
                    <a:pt x="13335" y="1905"/>
                  </a:cubicBezTo>
                  <a:cubicBezTo>
                    <a:pt x="15240" y="3810"/>
                    <a:pt x="15240" y="5715"/>
                    <a:pt x="15240" y="7620"/>
                  </a:cubicBezTo>
                  <a:cubicBezTo>
                    <a:pt x="15240" y="9525"/>
                    <a:pt x="14288" y="11430"/>
                    <a:pt x="13335" y="13335"/>
                  </a:cubicBezTo>
                  <a:cubicBezTo>
                    <a:pt x="12383" y="14288"/>
                    <a:pt x="10478" y="15240"/>
                    <a:pt x="8573" y="15240"/>
                  </a:cubicBezTo>
                  <a:close/>
                  <a:moveTo>
                    <a:pt x="1905" y="28575"/>
                  </a:moveTo>
                  <a:lnTo>
                    <a:pt x="14288" y="28575"/>
                  </a:lnTo>
                  <a:lnTo>
                    <a:pt x="14288" y="85725"/>
                  </a:lnTo>
                  <a:lnTo>
                    <a:pt x="1905" y="85725"/>
                  </a:lnTo>
                  <a:lnTo>
                    <a:pt x="1905" y="28575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grpSp>
          <p:nvGrpSpPr>
            <p:cNvPr id="37" name="Gráfico 3">
              <a:extLst>
                <a:ext uri="{FF2B5EF4-FFF2-40B4-BE49-F238E27FC236}">
                  <a16:creationId xmlns:a16="http://schemas.microsoft.com/office/drawing/2014/main" id="{D4416181-1382-43A7-B400-598D85578AC4}"/>
                </a:ext>
              </a:extLst>
            </p:cNvPr>
            <p:cNvGrpSpPr/>
            <p:nvPr/>
          </p:nvGrpSpPr>
          <p:grpSpPr>
            <a:xfrm>
              <a:off x="7492047" y="3992562"/>
              <a:ext cx="103822" cy="59055"/>
              <a:chOff x="7492047" y="3992562"/>
              <a:chExt cx="103822" cy="59055"/>
            </a:xfrm>
            <a:solidFill>
              <a:srgbClr val="010202"/>
            </a:solidFill>
          </p:grpSpPr>
          <p:sp>
            <p:nvSpPr>
              <p:cNvPr id="38" name="Forma Livre: Forma 37">
                <a:extLst>
                  <a:ext uri="{FF2B5EF4-FFF2-40B4-BE49-F238E27FC236}">
                    <a16:creationId xmlns:a16="http://schemas.microsoft.com/office/drawing/2014/main" id="{B81090A5-263C-47CA-B984-5286E89E0B56}"/>
                  </a:ext>
                </a:extLst>
              </p:cNvPr>
              <p:cNvSpPr/>
              <p:nvPr/>
            </p:nvSpPr>
            <p:spPr>
              <a:xfrm>
                <a:off x="7492047" y="3993515"/>
                <a:ext cx="45720" cy="58102"/>
              </a:xfrm>
              <a:custGeom>
                <a:avLst/>
                <a:gdLst>
                  <a:gd name="connsiteX0" fmla="*/ 0 w 45720"/>
                  <a:gd name="connsiteY0" fmla="*/ 58103 h 58102"/>
                  <a:gd name="connsiteX1" fmla="*/ 0 w 45720"/>
                  <a:gd name="connsiteY1" fmla="*/ 9525 h 58102"/>
                  <a:gd name="connsiteX2" fmla="*/ 1905 w 45720"/>
                  <a:gd name="connsiteY2" fmla="*/ 2857 h 58102"/>
                  <a:gd name="connsiteX3" fmla="*/ 8573 w 45720"/>
                  <a:gd name="connsiteY3" fmla="*/ 953 h 58102"/>
                  <a:gd name="connsiteX4" fmla="*/ 18098 w 45720"/>
                  <a:gd name="connsiteY4" fmla="*/ 6667 h 58102"/>
                  <a:gd name="connsiteX5" fmla="*/ 37148 w 45720"/>
                  <a:gd name="connsiteY5" fmla="*/ 34290 h 58102"/>
                  <a:gd name="connsiteX6" fmla="*/ 39053 w 45720"/>
                  <a:gd name="connsiteY6" fmla="*/ 37147 h 58102"/>
                  <a:gd name="connsiteX7" fmla="*/ 40005 w 45720"/>
                  <a:gd name="connsiteY7" fmla="*/ 31432 h 58102"/>
                  <a:gd name="connsiteX8" fmla="*/ 40005 w 45720"/>
                  <a:gd name="connsiteY8" fmla="*/ 0 h 58102"/>
                  <a:gd name="connsiteX9" fmla="*/ 45720 w 45720"/>
                  <a:gd name="connsiteY9" fmla="*/ 0 h 58102"/>
                  <a:gd name="connsiteX10" fmla="*/ 45720 w 45720"/>
                  <a:gd name="connsiteY10" fmla="*/ 52387 h 58102"/>
                  <a:gd name="connsiteX11" fmla="*/ 41910 w 45720"/>
                  <a:gd name="connsiteY11" fmla="*/ 58103 h 58102"/>
                  <a:gd name="connsiteX12" fmla="*/ 36195 w 45720"/>
                  <a:gd name="connsiteY12" fmla="*/ 54292 h 58102"/>
                  <a:gd name="connsiteX13" fmla="*/ 8573 w 45720"/>
                  <a:gd name="connsiteY13" fmla="*/ 13335 h 58102"/>
                  <a:gd name="connsiteX14" fmla="*/ 7620 w 45720"/>
                  <a:gd name="connsiteY14" fmla="*/ 11430 h 58102"/>
                  <a:gd name="connsiteX15" fmla="*/ 6668 w 45720"/>
                  <a:gd name="connsiteY15" fmla="*/ 9525 h 58102"/>
                  <a:gd name="connsiteX16" fmla="*/ 5715 w 45720"/>
                  <a:gd name="connsiteY16" fmla="*/ 9525 h 58102"/>
                  <a:gd name="connsiteX17" fmla="*/ 4763 w 45720"/>
                  <a:gd name="connsiteY17" fmla="*/ 10478 h 58102"/>
                  <a:gd name="connsiteX18" fmla="*/ 4763 w 45720"/>
                  <a:gd name="connsiteY18" fmla="*/ 56197 h 58102"/>
                  <a:gd name="connsiteX19" fmla="*/ 0 w 45720"/>
                  <a:gd name="connsiteY19" fmla="*/ 56197 h 5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5720" h="58102">
                    <a:moveTo>
                      <a:pt x="0" y="58103"/>
                    </a:moveTo>
                    <a:lnTo>
                      <a:pt x="0" y="9525"/>
                    </a:lnTo>
                    <a:cubicBezTo>
                      <a:pt x="0" y="6667"/>
                      <a:pt x="953" y="4763"/>
                      <a:pt x="1905" y="2857"/>
                    </a:cubicBezTo>
                    <a:cubicBezTo>
                      <a:pt x="3810" y="953"/>
                      <a:pt x="5715" y="953"/>
                      <a:pt x="8573" y="953"/>
                    </a:cubicBezTo>
                    <a:cubicBezTo>
                      <a:pt x="12383" y="953"/>
                      <a:pt x="15240" y="2857"/>
                      <a:pt x="18098" y="6667"/>
                    </a:cubicBezTo>
                    <a:lnTo>
                      <a:pt x="37148" y="34290"/>
                    </a:lnTo>
                    <a:cubicBezTo>
                      <a:pt x="38100" y="36195"/>
                      <a:pt x="39053" y="37147"/>
                      <a:pt x="39053" y="37147"/>
                    </a:cubicBezTo>
                    <a:cubicBezTo>
                      <a:pt x="40005" y="37147"/>
                      <a:pt x="40005" y="35242"/>
                      <a:pt x="40005" y="31432"/>
                    </a:cubicBezTo>
                    <a:lnTo>
                      <a:pt x="40005" y="0"/>
                    </a:lnTo>
                    <a:lnTo>
                      <a:pt x="45720" y="0"/>
                    </a:lnTo>
                    <a:lnTo>
                      <a:pt x="45720" y="52387"/>
                    </a:lnTo>
                    <a:cubicBezTo>
                      <a:pt x="45720" y="56197"/>
                      <a:pt x="44768" y="58103"/>
                      <a:pt x="41910" y="58103"/>
                    </a:cubicBezTo>
                    <a:cubicBezTo>
                      <a:pt x="40005" y="58103"/>
                      <a:pt x="38100" y="57150"/>
                      <a:pt x="36195" y="54292"/>
                    </a:cubicBezTo>
                    <a:lnTo>
                      <a:pt x="8573" y="13335"/>
                    </a:lnTo>
                    <a:cubicBezTo>
                      <a:pt x="8573" y="13335"/>
                      <a:pt x="7620" y="12382"/>
                      <a:pt x="7620" y="11430"/>
                    </a:cubicBezTo>
                    <a:cubicBezTo>
                      <a:pt x="7620" y="10478"/>
                      <a:pt x="6668" y="10478"/>
                      <a:pt x="6668" y="9525"/>
                    </a:cubicBezTo>
                    <a:cubicBezTo>
                      <a:pt x="6668" y="9525"/>
                      <a:pt x="5715" y="9525"/>
                      <a:pt x="5715" y="9525"/>
                    </a:cubicBezTo>
                    <a:cubicBezTo>
                      <a:pt x="5715" y="9525"/>
                      <a:pt x="4763" y="9525"/>
                      <a:pt x="4763" y="10478"/>
                    </a:cubicBezTo>
                    <a:lnTo>
                      <a:pt x="4763" y="56197"/>
                    </a:lnTo>
                    <a:lnTo>
                      <a:pt x="0" y="56197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9" name="Forma Livre: Forma 38">
                <a:extLst>
                  <a:ext uri="{FF2B5EF4-FFF2-40B4-BE49-F238E27FC236}">
                    <a16:creationId xmlns:a16="http://schemas.microsoft.com/office/drawing/2014/main" id="{71573030-726C-4A5E-8034-67C4B9EDE35D}"/>
                  </a:ext>
                </a:extLst>
              </p:cNvPr>
              <p:cNvSpPr/>
              <p:nvPr/>
            </p:nvSpPr>
            <p:spPr>
              <a:xfrm>
                <a:off x="7547292" y="3992562"/>
                <a:ext cx="48577" cy="59055"/>
              </a:xfrm>
              <a:custGeom>
                <a:avLst/>
                <a:gdLst>
                  <a:gd name="connsiteX0" fmla="*/ 0 w 48577"/>
                  <a:gd name="connsiteY0" fmla="*/ 59055 h 59055"/>
                  <a:gd name="connsiteX1" fmla="*/ 13335 w 48577"/>
                  <a:gd name="connsiteY1" fmla="*/ 10478 h 59055"/>
                  <a:gd name="connsiteX2" fmla="*/ 17145 w 48577"/>
                  <a:gd name="connsiteY2" fmla="*/ 1905 h 59055"/>
                  <a:gd name="connsiteX3" fmla="*/ 23813 w 48577"/>
                  <a:gd name="connsiteY3" fmla="*/ 0 h 59055"/>
                  <a:gd name="connsiteX4" fmla="*/ 30480 w 48577"/>
                  <a:gd name="connsiteY4" fmla="*/ 1905 h 59055"/>
                  <a:gd name="connsiteX5" fmla="*/ 34290 w 48577"/>
                  <a:gd name="connsiteY5" fmla="*/ 10478 h 59055"/>
                  <a:gd name="connsiteX6" fmla="*/ 48578 w 48577"/>
                  <a:gd name="connsiteY6" fmla="*/ 58102 h 59055"/>
                  <a:gd name="connsiteX7" fmla="*/ 36195 w 48577"/>
                  <a:gd name="connsiteY7" fmla="*/ 58102 h 59055"/>
                  <a:gd name="connsiteX8" fmla="*/ 31433 w 48577"/>
                  <a:gd name="connsiteY8" fmla="*/ 40957 h 59055"/>
                  <a:gd name="connsiteX9" fmla="*/ 9525 w 48577"/>
                  <a:gd name="connsiteY9" fmla="*/ 40957 h 59055"/>
                  <a:gd name="connsiteX10" fmla="*/ 4763 w 48577"/>
                  <a:gd name="connsiteY10" fmla="*/ 58102 h 59055"/>
                  <a:gd name="connsiteX11" fmla="*/ 0 w 48577"/>
                  <a:gd name="connsiteY11" fmla="*/ 58102 h 59055"/>
                  <a:gd name="connsiteX12" fmla="*/ 29528 w 48577"/>
                  <a:gd name="connsiteY12" fmla="*/ 36195 h 59055"/>
                  <a:gd name="connsiteX13" fmla="*/ 21908 w 48577"/>
                  <a:gd name="connsiteY13" fmla="*/ 10478 h 59055"/>
                  <a:gd name="connsiteX14" fmla="*/ 20955 w 48577"/>
                  <a:gd name="connsiteY14" fmla="*/ 8572 h 59055"/>
                  <a:gd name="connsiteX15" fmla="*/ 20003 w 48577"/>
                  <a:gd name="connsiteY15" fmla="*/ 8572 h 59055"/>
                  <a:gd name="connsiteX16" fmla="*/ 19050 w 48577"/>
                  <a:gd name="connsiteY16" fmla="*/ 9525 h 59055"/>
                  <a:gd name="connsiteX17" fmla="*/ 18098 w 48577"/>
                  <a:gd name="connsiteY17" fmla="*/ 11430 h 59055"/>
                  <a:gd name="connsiteX18" fmla="*/ 11430 w 48577"/>
                  <a:gd name="connsiteY18" fmla="*/ 36195 h 59055"/>
                  <a:gd name="connsiteX19" fmla="*/ 29528 w 48577"/>
                  <a:gd name="connsiteY19" fmla="*/ 36195 h 5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77" h="59055">
                    <a:moveTo>
                      <a:pt x="0" y="59055"/>
                    </a:moveTo>
                    <a:lnTo>
                      <a:pt x="13335" y="10478"/>
                    </a:lnTo>
                    <a:cubicBezTo>
                      <a:pt x="14288" y="6668"/>
                      <a:pt x="16192" y="3810"/>
                      <a:pt x="17145" y="1905"/>
                    </a:cubicBezTo>
                    <a:cubicBezTo>
                      <a:pt x="19050" y="0"/>
                      <a:pt x="20955" y="0"/>
                      <a:pt x="23813" y="0"/>
                    </a:cubicBezTo>
                    <a:cubicBezTo>
                      <a:pt x="26670" y="0"/>
                      <a:pt x="29528" y="953"/>
                      <a:pt x="30480" y="1905"/>
                    </a:cubicBezTo>
                    <a:cubicBezTo>
                      <a:pt x="32385" y="3810"/>
                      <a:pt x="33338" y="6668"/>
                      <a:pt x="34290" y="10478"/>
                    </a:cubicBezTo>
                    <a:lnTo>
                      <a:pt x="48578" y="58102"/>
                    </a:lnTo>
                    <a:lnTo>
                      <a:pt x="36195" y="58102"/>
                    </a:lnTo>
                    <a:lnTo>
                      <a:pt x="31433" y="40957"/>
                    </a:lnTo>
                    <a:lnTo>
                      <a:pt x="9525" y="40957"/>
                    </a:lnTo>
                    <a:lnTo>
                      <a:pt x="4763" y="58102"/>
                    </a:lnTo>
                    <a:lnTo>
                      <a:pt x="0" y="58102"/>
                    </a:lnTo>
                    <a:close/>
                    <a:moveTo>
                      <a:pt x="29528" y="36195"/>
                    </a:moveTo>
                    <a:lnTo>
                      <a:pt x="21908" y="10478"/>
                    </a:lnTo>
                    <a:cubicBezTo>
                      <a:pt x="21908" y="9525"/>
                      <a:pt x="20955" y="8572"/>
                      <a:pt x="20955" y="8572"/>
                    </a:cubicBezTo>
                    <a:cubicBezTo>
                      <a:pt x="20955" y="8572"/>
                      <a:pt x="20003" y="8572"/>
                      <a:pt x="20003" y="8572"/>
                    </a:cubicBezTo>
                    <a:cubicBezTo>
                      <a:pt x="19050" y="8572"/>
                      <a:pt x="19050" y="8572"/>
                      <a:pt x="19050" y="9525"/>
                    </a:cubicBezTo>
                    <a:cubicBezTo>
                      <a:pt x="19050" y="9525"/>
                      <a:pt x="18098" y="10478"/>
                      <a:pt x="18098" y="11430"/>
                    </a:cubicBezTo>
                    <a:lnTo>
                      <a:pt x="11430" y="36195"/>
                    </a:lnTo>
                    <a:lnTo>
                      <a:pt x="29528" y="36195"/>
                    </a:lnTo>
                    <a:close/>
                  </a:path>
                </a:pathLst>
              </a:custGeom>
              <a:solidFill>
                <a:srgbClr val="01020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sp>
          <p:nvSpPr>
            <p:cNvPr id="40" name="Forma Livre: Forma 39">
              <a:extLst>
                <a:ext uri="{FF2B5EF4-FFF2-40B4-BE49-F238E27FC236}">
                  <a16:creationId xmlns:a16="http://schemas.microsoft.com/office/drawing/2014/main" id="{9446C1F2-8544-47CD-9603-F0DEABD86459}"/>
                </a:ext>
              </a:extLst>
            </p:cNvPr>
            <p:cNvSpPr/>
            <p:nvPr/>
          </p:nvSpPr>
          <p:spPr>
            <a:xfrm>
              <a:off x="6226175" y="3721100"/>
              <a:ext cx="129540" cy="261937"/>
            </a:xfrm>
            <a:custGeom>
              <a:avLst/>
              <a:gdLst>
                <a:gd name="connsiteX0" fmla="*/ 0 w 129540"/>
                <a:gd name="connsiteY0" fmla="*/ 97155 h 261937"/>
                <a:gd name="connsiteX1" fmla="*/ 25718 w 129540"/>
                <a:gd name="connsiteY1" fmla="*/ 70485 h 261937"/>
                <a:gd name="connsiteX2" fmla="*/ 25718 w 129540"/>
                <a:gd name="connsiteY2" fmla="*/ 233363 h 261937"/>
                <a:gd name="connsiteX3" fmla="*/ 32385 w 129540"/>
                <a:gd name="connsiteY3" fmla="*/ 233363 h 261937"/>
                <a:gd name="connsiteX4" fmla="*/ 32385 w 129540"/>
                <a:gd name="connsiteY4" fmla="*/ 64770 h 261937"/>
                <a:gd name="connsiteX5" fmla="*/ 63818 w 129540"/>
                <a:gd name="connsiteY5" fmla="*/ 33338 h 261937"/>
                <a:gd name="connsiteX6" fmla="*/ 63818 w 129540"/>
                <a:gd name="connsiteY6" fmla="*/ 233363 h 261937"/>
                <a:gd name="connsiteX7" fmla="*/ 69533 w 129540"/>
                <a:gd name="connsiteY7" fmla="*/ 233363 h 261937"/>
                <a:gd name="connsiteX8" fmla="*/ 69533 w 129540"/>
                <a:gd name="connsiteY8" fmla="*/ 27623 h 261937"/>
                <a:gd name="connsiteX9" fmla="*/ 97155 w 129540"/>
                <a:gd name="connsiteY9" fmla="*/ 0 h 261937"/>
                <a:gd name="connsiteX10" fmla="*/ 98108 w 129540"/>
                <a:gd name="connsiteY10" fmla="*/ 233363 h 261937"/>
                <a:gd name="connsiteX11" fmla="*/ 129540 w 129540"/>
                <a:gd name="connsiteY11" fmla="*/ 233363 h 261937"/>
                <a:gd name="connsiteX12" fmla="*/ 129540 w 129540"/>
                <a:gd name="connsiteY12" fmla="*/ 261938 h 261937"/>
                <a:gd name="connsiteX13" fmla="*/ 27623 w 129540"/>
                <a:gd name="connsiteY13" fmla="*/ 261938 h 261937"/>
                <a:gd name="connsiteX14" fmla="*/ 0 w 129540"/>
                <a:gd name="connsiteY14" fmla="*/ 233363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9540" h="261937">
                  <a:moveTo>
                    <a:pt x="0" y="97155"/>
                  </a:moveTo>
                  <a:lnTo>
                    <a:pt x="25718" y="70485"/>
                  </a:lnTo>
                  <a:lnTo>
                    <a:pt x="25718" y="233363"/>
                  </a:lnTo>
                  <a:lnTo>
                    <a:pt x="32385" y="233363"/>
                  </a:lnTo>
                  <a:lnTo>
                    <a:pt x="32385" y="64770"/>
                  </a:lnTo>
                  <a:lnTo>
                    <a:pt x="63818" y="33338"/>
                  </a:lnTo>
                  <a:lnTo>
                    <a:pt x="63818" y="233363"/>
                  </a:lnTo>
                  <a:lnTo>
                    <a:pt x="69533" y="233363"/>
                  </a:lnTo>
                  <a:lnTo>
                    <a:pt x="69533" y="27623"/>
                  </a:lnTo>
                  <a:lnTo>
                    <a:pt x="97155" y="0"/>
                  </a:lnTo>
                  <a:lnTo>
                    <a:pt x="98108" y="233363"/>
                  </a:lnTo>
                  <a:lnTo>
                    <a:pt x="129540" y="233363"/>
                  </a:lnTo>
                  <a:lnTo>
                    <a:pt x="129540" y="261938"/>
                  </a:lnTo>
                  <a:lnTo>
                    <a:pt x="27623" y="261938"/>
                  </a:lnTo>
                  <a:lnTo>
                    <a:pt x="0" y="23336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1" name="Forma Livre: Forma 40">
              <a:extLst>
                <a:ext uri="{FF2B5EF4-FFF2-40B4-BE49-F238E27FC236}">
                  <a16:creationId xmlns:a16="http://schemas.microsoft.com/office/drawing/2014/main" id="{A5D11FC2-0C67-443B-8746-16C67EFE6B4B}"/>
                </a:ext>
              </a:extLst>
            </p:cNvPr>
            <p:cNvSpPr/>
            <p:nvPr/>
          </p:nvSpPr>
          <p:spPr>
            <a:xfrm>
              <a:off x="6260464" y="3989705"/>
              <a:ext cx="95250" cy="27622"/>
            </a:xfrm>
            <a:custGeom>
              <a:avLst/>
              <a:gdLst>
                <a:gd name="connsiteX0" fmla="*/ 0 w 95250"/>
                <a:gd name="connsiteY0" fmla="*/ 0 h 27622"/>
                <a:gd name="connsiteX1" fmla="*/ 95250 w 95250"/>
                <a:gd name="connsiteY1" fmla="*/ 0 h 27622"/>
                <a:gd name="connsiteX2" fmla="*/ 95250 w 95250"/>
                <a:gd name="connsiteY2" fmla="*/ 27622 h 27622"/>
                <a:gd name="connsiteX3" fmla="*/ 28575 w 95250"/>
                <a:gd name="connsiteY3" fmla="*/ 27622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27622">
                  <a:moveTo>
                    <a:pt x="0" y="0"/>
                  </a:moveTo>
                  <a:lnTo>
                    <a:pt x="95250" y="0"/>
                  </a:lnTo>
                  <a:lnTo>
                    <a:pt x="95250" y="27622"/>
                  </a:lnTo>
                  <a:lnTo>
                    <a:pt x="28575" y="27622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id="{CE0B3FFD-23A8-4C26-9AA9-43043E7117A8}"/>
                </a:ext>
              </a:extLst>
            </p:cNvPr>
            <p:cNvSpPr/>
            <p:nvPr/>
          </p:nvSpPr>
          <p:spPr>
            <a:xfrm>
              <a:off x="6263322" y="3989705"/>
              <a:ext cx="102869" cy="27622"/>
            </a:xfrm>
            <a:custGeom>
              <a:avLst/>
              <a:gdLst>
                <a:gd name="connsiteX0" fmla="*/ 0 w 102869"/>
                <a:gd name="connsiteY0" fmla="*/ 0 h 27622"/>
                <a:gd name="connsiteX1" fmla="*/ 102870 w 102869"/>
                <a:gd name="connsiteY1" fmla="*/ 0 h 27622"/>
                <a:gd name="connsiteX2" fmla="*/ 102870 w 102869"/>
                <a:gd name="connsiteY2" fmla="*/ 27622 h 27622"/>
                <a:gd name="connsiteX3" fmla="*/ 30480 w 102869"/>
                <a:gd name="connsiteY3" fmla="*/ 27622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69" h="27622">
                  <a:moveTo>
                    <a:pt x="0" y="0"/>
                  </a:moveTo>
                  <a:lnTo>
                    <a:pt x="102870" y="0"/>
                  </a:lnTo>
                  <a:lnTo>
                    <a:pt x="102870" y="27622"/>
                  </a:lnTo>
                  <a:lnTo>
                    <a:pt x="30480" y="27622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id="{470FD3C9-91E8-46CF-829D-E8573E0C20A0}"/>
                </a:ext>
              </a:extLst>
            </p:cNvPr>
            <p:cNvSpPr/>
            <p:nvPr/>
          </p:nvSpPr>
          <p:spPr>
            <a:xfrm>
              <a:off x="6263322" y="3954462"/>
              <a:ext cx="102869" cy="28575"/>
            </a:xfrm>
            <a:custGeom>
              <a:avLst/>
              <a:gdLst>
                <a:gd name="connsiteX0" fmla="*/ 0 w 102869"/>
                <a:gd name="connsiteY0" fmla="*/ 0 h 28575"/>
                <a:gd name="connsiteX1" fmla="*/ 102870 w 102869"/>
                <a:gd name="connsiteY1" fmla="*/ 0 h 28575"/>
                <a:gd name="connsiteX2" fmla="*/ 102870 w 102869"/>
                <a:gd name="connsiteY2" fmla="*/ 28575 h 28575"/>
                <a:gd name="connsiteX3" fmla="*/ 30480 w 102869"/>
                <a:gd name="connsiteY3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69" h="28575">
                  <a:moveTo>
                    <a:pt x="0" y="0"/>
                  </a:moveTo>
                  <a:lnTo>
                    <a:pt x="102870" y="0"/>
                  </a:lnTo>
                  <a:lnTo>
                    <a:pt x="102870" y="28575"/>
                  </a:lnTo>
                  <a:lnTo>
                    <a:pt x="30480" y="28575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id="{94AB61B4-C057-4431-A052-1E7325D1B1BC}"/>
                </a:ext>
              </a:extLst>
            </p:cNvPr>
            <p:cNvSpPr/>
            <p:nvPr/>
          </p:nvSpPr>
          <p:spPr>
            <a:xfrm>
              <a:off x="6295707" y="4023994"/>
              <a:ext cx="60007" cy="27622"/>
            </a:xfrm>
            <a:custGeom>
              <a:avLst/>
              <a:gdLst>
                <a:gd name="connsiteX0" fmla="*/ 0 w 60007"/>
                <a:gd name="connsiteY0" fmla="*/ 0 h 27622"/>
                <a:gd name="connsiteX1" fmla="*/ 60008 w 60007"/>
                <a:gd name="connsiteY1" fmla="*/ 0 h 27622"/>
                <a:gd name="connsiteX2" fmla="*/ 60008 w 60007"/>
                <a:gd name="connsiteY2" fmla="*/ 27623 h 27622"/>
                <a:gd name="connsiteX3" fmla="*/ 26670 w 60007"/>
                <a:gd name="connsiteY3" fmla="*/ 27623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07" h="27622">
                  <a:moveTo>
                    <a:pt x="0" y="0"/>
                  </a:moveTo>
                  <a:lnTo>
                    <a:pt x="60008" y="0"/>
                  </a:lnTo>
                  <a:lnTo>
                    <a:pt x="60008" y="27623"/>
                  </a:lnTo>
                  <a:lnTo>
                    <a:pt x="26670" y="2762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id="{A6E565EF-A4BE-4C40-A760-1EF0562CCBF3}"/>
                </a:ext>
              </a:extLst>
            </p:cNvPr>
            <p:cNvSpPr/>
            <p:nvPr/>
          </p:nvSpPr>
          <p:spPr>
            <a:xfrm>
              <a:off x="6308090" y="4023994"/>
              <a:ext cx="58102" cy="27622"/>
            </a:xfrm>
            <a:custGeom>
              <a:avLst/>
              <a:gdLst>
                <a:gd name="connsiteX0" fmla="*/ 0 w 58102"/>
                <a:gd name="connsiteY0" fmla="*/ 0 h 27622"/>
                <a:gd name="connsiteX1" fmla="*/ 58102 w 58102"/>
                <a:gd name="connsiteY1" fmla="*/ 0 h 27622"/>
                <a:gd name="connsiteX2" fmla="*/ 58102 w 58102"/>
                <a:gd name="connsiteY2" fmla="*/ 27623 h 27622"/>
                <a:gd name="connsiteX3" fmla="*/ 25717 w 58102"/>
                <a:gd name="connsiteY3" fmla="*/ 27623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" h="27622">
                  <a:moveTo>
                    <a:pt x="0" y="0"/>
                  </a:moveTo>
                  <a:lnTo>
                    <a:pt x="58102" y="0"/>
                  </a:lnTo>
                  <a:lnTo>
                    <a:pt x="58102" y="27623"/>
                  </a:lnTo>
                  <a:lnTo>
                    <a:pt x="25717" y="2762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id="{0405BC54-B18A-4593-92EF-868C836B2095}"/>
                </a:ext>
              </a:extLst>
            </p:cNvPr>
            <p:cNvSpPr/>
            <p:nvPr/>
          </p:nvSpPr>
          <p:spPr>
            <a:xfrm>
              <a:off x="6427152" y="3989705"/>
              <a:ext cx="94297" cy="27622"/>
            </a:xfrm>
            <a:custGeom>
              <a:avLst/>
              <a:gdLst>
                <a:gd name="connsiteX0" fmla="*/ 94298 w 94297"/>
                <a:gd name="connsiteY0" fmla="*/ 0 h 27622"/>
                <a:gd name="connsiteX1" fmla="*/ 0 w 94297"/>
                <a:gd name="connsiteY1" fmla="*/ 0 h 27622"/>
                <a:gd name="connsiteX2" fmla="*/ 0 w 94297"/>
                <a:gd name="connsiteY2" fmla="*/ 27622 h 27622"/>
                <a:gd name="connsiteX3" fmla="*/ 66675 w 94297"/>
                <a:gd name="connsiteY3" fmla="*/ 27622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297" h="27622">
                  <a:moveTo>
                    <a:pt x="94298" y="0"/>
                  </a:moveTo>
                  <a:lnTo>
                    <a:pt x="0" y="0"/>
                  </a:lnTo>
                  <a:lnTo>
                    <a:pt x="0" y="27622"/>
                  </a:lnTo>
                  <a:lnTo>
                    <a:pt x="66675" y="27622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id="{EABCFA9C-D191-4B45-9D97-172C9502CD59}"/>
                </a:ext>
              </a:extLst>
            </p:cNvPr>
            <p:cNvSpPr/>
            <p:nvPr/>
          </p:nvSpPr>
          <p:spPr>
            <a:xfrm>
              <a:off x="6427152" y="4023994"/>
              <a:ext cx="60007" cy="27622"/>
            </a:xfrm>
            <a:custGeom>
              <a:avLst/>
              <a:gdLst>
                <a:gd name="connsiteX0" fmla="*/ 60007 w 60007"/>
                <a:gd name="connsiteY0" fmla="*/ 0 h 27622"/>
                <a:gd name="connsiteX1" fmla="*/ 0 w 60007"/>
                <a:gd name="connsiteY1" fmla="*/ 0 h 27622"/>
                <a:gd name="connsiteX2" fmla="*/ 0 w 60007"/>
                <a:gd name="connsiteY2" fmla="*/ 27623 h 27622"/>
                <a:gd name="connsiteX3" fmla="*/ 32385 w 60007"/>
                <a:gd name="connsiteY3" fmla="*/ 27623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07" h="27622">
                  <a:moveTo>
                    <a:pt x="60007" y="0"/>
                  </a:moveTo>
                  <a:lnTo>
                    <a:pt x="0" y="0"/>
                  </a:lnTo>
                  <a:lnTo>
                    <a:pt x="0" y="27623"/>
                  </a:lnTo>
                  <a:lnTo>
                    <a:pt x="32385" y="2762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8" name="Forma Livre: Forma 47">
              <a:extLst>
                <a:ext uri="{FF2B5EF4-FFF2-40B4-BE49-F238E27FC236}">
                  <a16:creationId xmlns:a16="http://schemas.microsoft.com/office/drawing/2014/main" id="{032E670B-6ADE-4CB2-ABC1-35D6BEF0E1ED}"/>
                </a:ext>
              </a:extLst>
            </p:cNvPr>
            <p:cNvSpPr/>
            <p:nvPr/>
          </p:nvSpPr>
          <p:spPr>
            <a:xfrm>
              <a:off x="6416675" y="4023994"/>
              <a:ext cx="67627" cy="27622"/>
            </a:xfrm>
            <a:custGeom>
              <a:avLst/>
              <a:gdLst>
                <a:gd name="connsiteX0" fmla="*/ 67628 w 67627"/>
                <a:gd name="connsiteY0" fmla="*/ 0 h 27622"/>
                <a:gd name="connsiteX1" fmla="*/ 0 w 67627"/>
                <a:gd name="connsiteY1" fmla="*/ 0 h 27622"/>
                <a:gd name="connsiteX2" fmla="*/ 0 w 67627"/>
                <a:gd name="connsiteY2" fmla="*/ 27623 h 27622"/>
                <a:gd name="connsiteX3" fmla="*/ 37147 w 67627"/>
                <a:gd name="connsiteY3" fmla="*/ 27623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627" h="27622">
                  <a:moveTo>
                    <a:pt x="67628" y="0"/>
                  </a:moveTo>
                  <a:lnTo>
                    <a:pt x="0" y="0"/>
                  </a:lnTo>
                  <a:lnTo>
                    <a:pt x="0" y="27623"/>
                  </a:lnTo>
                  <a:lnTo>
                    <a:pt x="37147" y="2762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9" name="Forma Livre: Forma 48">
              <a:extLst>
                <a:ext uri="{FF2B5EF4-FFF2-40B4-BE49-F238E27FC236}">
                  <a16:creationId xmlns:a16="http://schemas.microsoft.com/office/drawing/2014/main" id="{DBCC8C13-133D-4D81-85D2-0F303B575B96}"/>
                </a:ext>
              </a:extLst>
            </p:cNvPr>
            <p:cNvSpPr/>
            <p:nvPr/>
          </p:nvSpPr>
          <p:spPr>
            <a:xfrm>
              <a:off x="6416675" y="3989705"/>
              <a:ext cx="67627" cy="27622"/>
            </a:xfrm>
            <a:custGeom>
              <a:avLst/>
              <a:gdLst>
                <a:gd name="connsiteX0" fmla="*/ 67628 w 67627"/>
                <a:gd name="connsiteY0" fmla="*/ 0 h 27622"/>
                <a:gd name="connsiteX1" fmla="*/ 0 w 67627"/>
                <a:gd name="connsiteY1" fmla="*/ 0 h 27622"/>
                <a:gd name="connsiteX2" fmla="*/ 0 w 67627"/>
                <a:gd name="connsiteY2" fmla="*/ 27622 h 27622"/>
                <a:gd name="connsiteX3" fmla="*/ 37147 w 67627"/>
                <a:gd name="connsiteY3" fmla="*/ 27622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627" h="27622">
                  <a:moveTo>
                    <a:pt x="67628" y="0"/>
                  </a:moveTo>
                  <a:lnTo>
                    <a:pt x="0" y="0"/>
                  </a:lnTo>
                  <a:lnTo>
                    <a:pt x="0" y="27622"/>
                  </a:lnTo>
                  <a:lnTo>
                    <a:pt x="37147" y="27622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0" name="Forma Livre: Forma 49">
              <a:extLst>
                <a:ext uri="{FF2B5EF4-FFF2-40B4-BE49-F238E27FC236}">
                  <a16:creationId xmlns:a16="http://schemas.microsoft.com/office/drawing/2014/main" id="{A2D45133-E092-431F-9788-C83985668F16}"/>
                </a:ext>
              </a:extLst>
            </p:cNvPr>
            <p:cNvSpPr/>
            <p:nvPr/>
          </p:nvSpPr>
          <p:spPr>
            <a:xfrm>
              <a:off x="6416675" y="3954462"/>
              <a:ext cx="67627" cy="27622"/>
            </a:xfrm>
            <a:custGeom>
              <a:avLst/>
              <a:gdLst>
                <a:gd name="connsiteX0" fmla="*/ 67628 w 67627"/>
                <a:gd name="connsiteY0" fmla="*/ 0 h 27622"/>
                <a:gd name="connsiteX1" fmla="*/ 0 w 67627"/>
                <a:gd name="connsiteY1" fmla="*/ 0 h 27622"/>
                <a:gd name="connsiteX2" fmla="*/ 0 w 67627"/>
                <a:gd name="connsiteY2" fmla="*/ 27622 h 27622"/>
                <a:gd name="connsiteX3" fmla="*/ 37147 w 67627"/>
                <a:gd name="connsiteY3" fmla="*/ 27622 h 2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627" h="27622">
                  <a:moveTo>
                    <a:pt x="67628" y="0"/>
                  </a:moveTo>
                  <a:lnTo>
                    <a:pt x="0" y="0"/>
                  </a:lnTo>
                  <a:lnTo>
                    <a:pt x="0" y="27622"/>
                  </a:lnTo>
                  <a:lnTo>
                    <a:pt x="37147" y="27622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1" name="Forma Livre: Forma 50">
              <a:extLst>
                <a:ext uri="{FF2B5EF4-FFF2-40B4-BE49-F238E27FC236}">
                  <a16:creationId xmlns:a16="http://schemas.microsoft.com/office/drawing/2014/main" id="{133428EF-856A-42A5-9587-BEFFACA3233F}"/>
                </a:ext>
              </a:extLst>
            </p:cNvPr>
            <p:cNvSpPr/>
            <p:nvPr/>
          </p:nvSpPr>
          <p:spPr>
            <a:xfrm>
              <a:off x="6373812" y="3842067"/>
              <a:ext cx="36195" cy="209550"/>
            </a:xfrm>
            <a:custGeom>
              <a:avLst/>
              <a:gdLst>
                <a:gd name="connsiteX0" fmla="*/ 0 w 36195"/>
                <a:gd name="connsiteY0" fmla="*/ 0 h 209550"/>
                <a:gd name="connsiteX1" fmla="*/ 36195 w 36195"/>
                <a:gd name="connsiteY1" fmla="*/ 0 h 209550"/>
                <a:gd name="connsiteX2" fmla="*/ 36195 w 36195"/>
                <a:gd name="connsiteY2" fmla="*/ 209550 h 209550"/>
                <a:gd name="connsiteX3" fmla="*/ 0 w 36195"/>
                <a:gd name="connsiteY3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95" h="209550">
                  <a:moveTo>
                    <a:pt x="0" y="0"/>
                  </a:moveTo>
                  <a:lnTo>
                    <a:pt x="36195" y="0"/>
                  </a:lnTo>
                  <a:lnTo>
                    <a:pt x="36195" y="209550"/>
                  </a:lnTo>
                  <a:lnTo>
                    <a:pt x="0" y="209550"/>
                  </a:lnTo>
                  <a:close/>
                </a:path>
              </a:pathLst>
            </a:custGeom>
            <a:solidFill>
              <a:srgbClr val="0076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2" name="Forma Livre: Forma 51">
              <a:extLst>
                <a:ext uri="{FF2B5EF4-FFF2-40B4-BE49-F238E27FC236}">
                  <a16:creationId xmlns:a16="http://schemas.microsoft.com/office/drawing/2014/main" id="{810825AA-A44B-43AC-AFE0-CD227BD6BFE1}"/>
                </a:ext>
              </a:extLst>
            </p:cNvPr>
            <p:cNvSpPr/>
            <p:nvPr/>
          </p:nvSpPr>
          <p:spPr>
            <a:xfrm>
              <a:off x="6329997" y="3721100"/>
              <a:ext cx="123825" cy="123825"/>
            </a:xfrm>
            <a:custGeom>
              <a:avLst/>
              <a:gdLst>
                <a:gd name="connsiteX0" fmla="*/ 123825 w 123825"/>
                <a:gd name="connsiteY0" fmla="*/ 61913 h 123825"/>
                <a:gd name="connsiteX1" fmla="*/ 61913 w 123825"/>
                <a:gd name="connsiteY1" fmla="*/ 123825 h 123825"/>
                <a:gd name="connsiteX2" fmla="*/ 0 w 123825"/>
                <a:gd name="connsiteY2" fmla="*/ 61913 h 123825"/>
                <a:gd name="connsiteX3" fmla="*/ 61913 w 123825"/>
                <a:gd name="connsiteY3" fmla="*/ 0 h 123825"/>
                <a:gd name="connsiteX4" fmla="*/ 123825 w 123825"/>
                <a:gd name="connsiteY4" fmla="*/ 6191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" h="123825">
                  <a:moveTo>
                    <a:pt x="123825" y="61913"/>
                  </a:moveTo>
                  <a:cubicBezTo>
                    <a:pt x="123825" y="96203"/>
                    <a:pt x="96203" y="123825"/>
                    <a:pt x="61913" y="123825"/>
                  </a:cubicBezTo>
                  <a:cubicBezTo>
                    <a:pt x="27623" y="123825"/>
                    <a:pt x="0" y="96203"/>
                    <a:pt x="0" y="61913"/>
                  </a:cubicBezTo>
                  <a:cubicBezTo>
                    <a:pt x="0" y="27623"/>
                    <a:pt x="27623" y="0"/>
                    <a:pt x="61913" y="0"/>
                  </a:cubicBezTo>
                  <a:cubicBezTo>
                    <a:pt x="95250" y="0"/>
                    <a:pt x="123825" y="27623"/>
                    <a:pt x="123825" y="61913"/>
                  </a:cubicBezTo>
                </a:path>
              </a:pathLst>
            </a:custGeom>
            <a:solidFill>
              <a:srgbClr val="0076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3" name="Forma Livre: Forma 52">
              <a:extLst>
                <a:ext uri="{FF2B5EF4-FFF2-40B4-BE49-F238E27FC236}">
                  <a16:creationId xmlns:a16="http://schemas.microsoft.com/office/drawing/2014/main" id="{58EACD2E-CB1D-4DC8-9574-D90A26E5D81D}"/>
                </a:ext>
              </a:extLst>
            </p:cNvPr>
            <p:cNvSpPr/>
            <p:nvPr/>
          </p:nvSpPr>
          <p:spPr>
            <a:xfrm>
              <a:off x="6427152" y="3721100"/>
              <a:ext cx="129540" cy="260984"/>
            </a:xfrm>
            <a:custGeom>
              <a:avLst/>
              <a:gdLst>
                <a:gd name="connsiteX0" fmla="*/ 129540 w 129540"/>
                <a:gd name="connsiteY0" fmla="*/ 96203 h 260984"/>
                <a:gd name="connsiteX1" fmla="*/ 103823 w 129540"/>
                <a:gd name="connsiteY1" fmla="*/ 70485 h 260984"/>
                <a:gd name="connsiteX2" fmla="*/ 103823 w 129540"/>
                <a:gd name="connsiteY2" fmla="*/ 233363 h 260984"/>
                <a:gd name="connsiteX3" fmla="*/ 97155 w 129540"/>
                <a:gd name="connsiteY3" fmla="*/ 233363 h 260984"/>
                <a:gd name="connsiteX4" fmla="*/ 97155 w 129540"/>
                <a:gd name="connsiteY4" fmla="*/ 63818 h 260984"/>
                <a:gd name="connsiteX5" fmla="*/ 66675 w 129540"/>
                <a:gd name="connsiteY5" fmla="*/ 33338 h 260984"/>
                <a:gd name="connsiteX6" fmla="*/ 66675 w 129540"/>
                <a:gd name="connsiteY6" fmla="*/ 233363 h 260984"/>
                <a:gd name="connsiteX7" fmla="*/ 60007 w 129540"/>
                <a:gd name="connsiteY7" fmla="*/ 233363 h 260984"/>
                <a:gd name="connsiteX8" fmla="*/ 60007 w 129540"/>
                <a:gd name="connsiteY8" fmla="*/ 27623 h 260984"/>
                <a:gd name="connsiteX9" fmla="*/ 32385 w 129540"/>
                <a:gd name="connsiteY9" fmla="*/ 0 h 260984"/>
                <a:gd name="connsiteX10" fmla="*/ 31432 w 129540"/>
                <a:gd name="connsiteY10" fmla="*/ 233363 h 260984"/>
                <a:gd name="connsiteX11" fmla="*/ 0 w 129540"/>
                <a:gd name="connsiteY11" fmla="*/ 233363 h 260984"/>
                <a:gd name="connsiteX12" fmla="*/ 0 w 129540"/>
                <a:gd name="connsiteY12" fmla="*/ 260985 h 260984"/>
                <a:gd name="connsiteX13" fmla="*/ 101917 w 129540"/>
                <a:gd name="connsiteY13" fmla="*/ 260985 h 260984"/>
                <a:gd name="connsiteX14" fmla="*/ 129540 w 129540"/>
                <a:gd name="connsiteY14" fmla="*/ 233363 h 26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9540" h="260984">
                  <a:moveTo>
                    <a:pt x="129540" y="96203"/>
                  </a:moveTo>
                  <a:lnTo>
                    <a:pt x="103823" y="70485"/>
                  </a:lnTo>
                  <a:lnTo>
                    <a:pt x="103823" y="233363"/>
                  </a:lnTo>
                  <a:lnTo>
                    <a:pt x="97155" y="233363"/>
                  </a:lnTo>
                  <a:lnTo>
                    <a:pt x="97155" y="63818"/>
                  </a:lnTo>
                  <a:lnTo>
                    <a:pt x="66675" y="33338"/>
                  </a:lnTo>
                  <a:lnTo>
                    <a:pt x="66675" y="233363"/>
                  </a:lnTo>
                  <a:lnTo>
                    <a:pt x="60007" y="233363"/>
                  </a:lnTo>
                  <a:lnTo>
                    <a:pt x="60007" y="27623"/>
                  </a:lnTo>
                  <a:lnTo>
                    <a:pt x="32385" y="0"/>
                  </a:lnTo>
                  <a:lnTo>
                    <a:pt x="31432" y="233363"/>
                  </a:lnTo>
                  <a:lnTo>
                    <a:pt x="0" y="233363"/>
                  </a:lnTo>
                  <a:lnTo>
                    <a:pt x="0" y="260985"/>
                  </a:lnTo>
                  <a:lnTo>
                    <a:pt x="101917" y="260985"/>
                  </a:lnTo>
                  <a:lnTo>
                    <a:pt x="129540" y="233363"/>
                  </a:lnTo>
                  <a:close/>
                </a:path>
              </a:pathLst>
            </a:custGeom>
            <a:solidFill>
              <a:srgbClr val="0102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54" name="Retângulo 53">
            <a:extLst>
              <a:ext uri="{FF2B5EF4-FFF2-40B4-BE49-F238E27FC236}">
                <a16:creationId xmlns:a16="http://schemas.microsoft.com/office/drawing/2014/main" id="{9D95A28E-E113-4B4C-AC46-5706F51F2CA5}"/>
              </a:ext>
            </a:extLst>
          </p:cNvPr>
          <p:cNvSpPr/>
          <p:nvPr userDrawn="1"/>
        </p:nvSpPr>
        <p:spPr>
          <a:xfrm>
            <a:off x="1151335" y="1981411"/>
            <a:ext cx="11521280" cy="36000"/>
          </a:xfrm>
          <a:prstGeom prst="rect">
            <a:avLst/>
          </a:prstGeom>
          <a:solidFill>
            <a:srgbClr val="007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2F52796D-92EB-43B3-BF2F-4A69C9C9DB5C}"/>
              </a:ext>
            </a:extLst>
          </p:cNvPr>
          <p:cNvSpPr/>
          <p:nvPr userDrawn="1"/>
        </p:nvSpPr>
        <p:spPr>
          <a:xfrm>
            <a:off x="1151335" y="7092147"/>
            <a:ext cx="11521280" cy="36000"/>
          </a:xfrm>
          <a:prstGeom prst="rect">
            <a:avLst/>
          </a:prstGeom>
          <a:solidFill>
            <a:srgbClr val="007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11299B-4FD1-4F6C-BEFE-95BD75AB17D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0938" y="2815424"/>
            <a:ext cx="11522075" cy="3695715"/>
          </a:xfrm>
          <a:prstGeom prst="rect">
            <a:avLst/>
          </a:prstGeom>
        </p:spPr>
        <p:txBody>
          <a:bodyPr lIns="0" tIns="0" rIns="0" bIns="0" anchor="ctr" anchorCtr="1"/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lang="pt-BR" altLang="pt-BR" sz="2600" b="0" dirty="0" smtClean="0"/>
            </a:lvl1pPr>
          </a:lstStyle>
          <a:p>
            <a:pPr lvl="0"/>
            <a:r>
              <a:rPr lang="pt-BR" dirty="0"/>
              <a:t>TÍTULO DO TRABALHO:</a:t>
            </a:r>
          </a:p>
          <a:p>
            <a:pPr lvl="0"/>
            <a:r>
              <a:rPr lang="pt-BR" dirty="0"/>
              <a:t>SUBTÍTULO DO TRABALHO, SE HOUVER</a:t>
            </a:r>
          </a:p>
        </p:txBody>
      </p:sp>
      <p:sp>
        <p:nvSpPr>
          <p:cNvPr id="59" name="Espaço Reservado para Texto 58">
            <a:extLst>
              <a:ext uri="{FF2B5EF4-FFF2-40B4-BE49-F238E27FC236}">
                <a16:creationId xmlns:a16="http://schemas.microsoft.com/office/drawing/2014/main" id="{B3F3AC77-DAAD-47A9-81FE-17236A7277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8" y="6583139"/>
            <a:ext cx="11522075" cy="47329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pt-BR" dirty="0"/>
              <a:t>Londrina</a:t>
            </a:r>
          </a:p>
          <a:p>
            <a:pPr lvl="0"/>
            <a:r>
              <a:rPr lang="pt-BR" dirty="0"/>
              <a:t>2021</a:t>
            </a:r>
          </a:p>
        </p:txBody>
      </p:sp>
      <p:sp>
        <p:nvSpPr>
          <p:cNvPr id="56" name="Espaço Reservado para Texto 58">
            <a:extLst>
              <a:ext uri="{FF2B5EF4-FFF2-40B4-BE49-F238E27FC236}">
                <a16:creationId xmlns:a16="http://schemas.microsoft.com/office/drawing/2014/main" id="{ADC07168-4926-48FA-9E99-5CA8E89CA6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053120"/>
            <a:ext cx="11522075" cy="6825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1900"/>
              </a:lnSpc>
              <a:spcBef>
                <a:spcPts val="0"/>
              </a:spcBef>
              <a:spcAft>
                <a:spcPts val="200"/>
              </a:spcAft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NOME DO(A) AUTOR(A)</a:t>
            </a:r>
          </a:p>
          <a:p>
            <a:pPr lvl="0"/>
            <a:r>
              <a:rPr lang="pt-BR" dirty="0"/>
              <a:t>Orientador(a): </a:t>
            </a:r>
            <a:r>
              <a:rPr lang="pt-BR" dirty="0" err="1"/>
              <a:t>Prof</a:t>
            </a:r>
            <a:r>
              <a:rPr lang="pt-BR" dirty="0"/>
              <a:t>(a). Nome</a:t>
            </a:r>
          </a:p>
        </p:txBody>
      </p:sp>
    </p:spTree>
    <p:extLst>
      <p:ext uri="{BB962C8B-B14F-4D97-AF65-F5344CB8AC3E}">
        <p14:creationId xmlns:p14="http://schemas.microsoft.com/office/powerpoint/2010/main" val="2251114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" userDrawn="1">
          <p15:clr>
            <a:srgbClr val="FBAE40"/>
          </p15:clr>
        </p15:guide>
        <p15:guide id="2" pos="408" userDrawn="1">
          <p15:clr>
            <a:srgbClr val="FBAE40"/>
          </p15:clr>
        </p15:guide>
        <p15:guide id="3" orient="horz" pos="4490" userDrawn="1">
          <p15:clr>
            <a:srgbClr val="FBAE40"/>
          </p15:clr>
        </p15:guide>
        <p15:guide id="4" pos="830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>
            <a:spLocks noGrp="1"/>
          </p:cNvSpPr>
          <p:nvPr>
            <p:ph idx="14" hasCustomPrompt="1"/>
          </p:nvPr>
        </p:nvSpPr>
        <p:spPr>
          <a:xfrm>
            <a:off x="724535" y="2172484"/>
            <a:ext cx="12379415" cy="48830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000"/>
              </a:spcAft>
              <a:buNone/>
              <a:defRPr sz="2400" spc="0" baseline="0">
                <a:solidFill>
                  <a:srgbClr val="001F26"/>
                </a:solidFill>
                <a:latin typeface="+mj-lt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pt-BR" altLang="pt-BR" dirty="0"/>
              <a:t>Inserir conteúdo (texto/imagem).</a:t>
            </a:r>
          </a:p>
        </p:txBody>
      </p:sp>
      <p:sp>
        <p:nvSpPr>
          <p:cNvPr id="8" name="Retângulo 7"/>
          <p:cNvSpPr/>
          <p:nvPr userDrawn="1"/>
        </p:nvSpPr>
        <p:spPr>
          <a:xfrm>
            <a:off x="0" y="719435"/>
            <a:ext cx="13823950" cy="1152000"/>
          </a:xfrm>
          <a:prstGeom prst="rect">
            <a:avLst/>
          </a:prstGeom>
          <a:solidFill>
            <a:srgbClr val="F08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113"/>
          </a:p>
        </p:txBody>
      </p:sp>
      <p:sp>
        <p:nvSpPr>
          <p:cNvPr id="6" name="Espaço Reservado para Conteúdo 3"/>
          <p:cNvSpPr>
            <a:spLocks noGrp="1"/>
          </p:cNvSpPr>
          <p:nvPr>
            <p:ph idx="13" hasCustomPrompt="1"/>
          </p:nvPr>
        </p:nvSpPr>
        <p:spPr>
          <a:xfrm>
            <a:off x="722268" y="881435"/>
            <a:ext cx="12379415" cy="828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3200" kern="2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pt-BR" altLang="pt-BR" dirty="0"/>
              <a:t>Inserir título</a:t>
            </a:r>
          </a:p>
        </p:txBody>
      </p:sp>
    </p:spTree>
    <p:extLst>
      <p:ext uri="{BB962C8B-B14F-4D97-AF65-F5344CB8AC3E}">
        <p14:creationId xmlns:p14="http://schemas.microsoft.com/office/powerpoint/2010/main" val="1460251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" userDrawn="1">
          <p15:clr>
            <a:srgbClr val="FBAE40"/>
          </p15:clr>
        </p15:guide>
        <p15:guide id="2" pos="453" userDrawn="1">
          <p15:clr>
            <a:srgbClr val="FBAE40"/>
          </p15:clr>
        </p15:guide>
        <p15:guide id="3" pos="8255" userDrawn="1">
          <p15:clr>
            <a:srgbClr val="FBAE40"/>
          </p15:clr>
        </p15:guide>
        <p15:guide id="4" orient="horz" pos="444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1"/>
          <p:cNvSpPr>
            <a:spLocks noGrp="1"/>
          </p:cNvSpPr>
          <p:nvPr>
            <p:ph idx="1" hasCustomPrompt="1"/>
          </p:nvPr>
        </p:nvSpPr>
        <p:spPr>
          <a:xfrm>
            <a:off x="719137" y="719435"/>
            <a:ext cx="12385675" cy="5904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000"/>
              </a:spcAft>
              <a:buNone/>
              <a:defRPr sz="2400" baseline="0">
                <a:solidFill>
                  <a:srgbClr val="001F26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altLang="pt-BR" dirty="0"/>
              <a:t>Inserir conteúdo (imagem). 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0" hasCustomPrompt="1"/>
          </p:nvPr>
        </p:nvSpPr>
        <p:spPr>
          <a:xfrm>
            <a:off x="719137" y="6760955"/>
            <a:ext cx="12385675" cy="29518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ctr">
              <a:lnSpc>
                <a:spcPts val="1700"/>
              </a:lnSpc>
              <a:spcBef>
                <a:spcPts val="0"/>
              </a:spcBef>
              <a:buNone/>
              <a:defRPr sz="1600" baseline="0">
                <a:solidFill>
                  <a:srgbClr val="001F26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altLang="pt-BR" dirty="0"/>
              <a:t>Inserir legenda de imagem.</a:t>
            </a:r>
          </a:p>
        </p:txBody>
      </p:sp>
    </p:spTree>
    <p:extLst>
      <p:ext uri="{BB962C8B-B14F-4D97-AF65-F5344CB8AC3E}">
        <p14:creationId xmlns:p14="http://schemas.microsoft.com/office/powerpoint/2010/main" val="386535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5C8586C-AA2E-4BBD-8980-8B67816EC8B1}"/>
              </a:ext>
            </a:extLst>
          </p:cNvPr>
          <p:cNvSpPr/>
          <p:nvPr userDrawn="1"/>
        </p:nvSpPr>
        <p:spPr>
          <a:xfrm>
            <a:off x="-102891" y="-57872"/>
            <a:ext cx="14029732" cy="7891320"/>
          </a:xfrm>
          <a:prstGeom prst="rect">
            <a:avLst/>
          </a:prstGeom>
          <a:solidFill>
            <a:srgbClr val="F08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72050D24-4BBB-4BCE-8BA4-1EEFE42981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42050" y="2087787"/>
            <a:ext cx="4539850" cy="3600000"/>
            <a:chOff x="3351937" y="1367507"/>
            <a:chExt cx="7120076" cy="5646062"/>
          </a:xfrm>
        </p:grpSpPr>
        <p:pic>
          <p:nvPicPr>
            <p:cNvPr id="11" name="Imagem 10" descr="Diagrama&#10;&#10;Descrição gerada automaticamente">
              <a:extLst>
                <a:ext uri="{FF2B5EF4-FFF2-40B4-BE49-F238E27FC236}">
                  <a16:creationId xmlns:a16="http://schemas.microsoft.com/office/drawing/2014/main" id="{A0CC8A86-8EB0-4293-A3E1-F7FE6713D6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351937" y="1367507"/>
              <a:ext cx="7120076" cy="4082574"/>
            </a:xfrm>
            <a:prstGeom prst="rect">
              <a:avLst/>
            </a:prstGeom>
          </p:spPr>
        </p:pic>
        <p:pic>
          <p:nvPicPr>
            <p:cNvPr id="12" name="Imagem 11" descr="Texto&#10;&#10;Descrição gerada automaticamente com confiança média">
              <a:extLst>
                <a:ext uri="{FF2B5EF4-FFF2-40B4-BE49-F238E27FC236}">
                  <a16:creationId xmlns:a16="http://schemas.microsoft.com/office/drawing/2014/main" id="{8005A330-798C-4A80-9E14-213B74D50B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366278" y="5301773"/>
              <a:ext cx="5091394" cy="1711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20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7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55" r:id="rId3"/>
    <p:sldLayoutId id="2147483656" r:id="rId4"/>
    <p:sldLayoutId id="2147483670" r:id="rId5"/>
  </p:sldLayoutIdLst>
  <p:txStyles>
    <p:titleStyle>
      <a:lvl1pPr algn="ctr" defTabSz="1382298" rtl="0" eaLnBrk="1" latinLnBrk="0" hangingPunct="1">
        <a:spcBef>
          <a:spcPct val="0"/>
        </a:spcBef>
        <a:buNone/>
        <a:defRPr sz="66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362" indent="-518362" algn="l" defTabSz="1382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37" kern="1200">
          <a:solidFill>
            <a:schemeClr val="tx1"/>
          </a:solidFill>
          <a:latin typeface="+mn-lt"/>
          <a:ea typeface="+mn-ea"/>
          <a:cs typeface="+mn-cs"/>
        </a:defRPr>
      </a:lvl1pPr>
      <a:lvl2pPr marL="1123118" indent="-431968" algn="l" defTabSz="1382298" rtl="0" eaLnBrk="1" latinLnBrk="0" hangingPunct="1">
        <a:spcBef>
          <a:spcPct val="20000"/>
        </a:spcBef>
        <a:buFont typeface="Arial" panose="020B0604020202020204" pitchFamily="34" charset="0"/>
        <a:buChar char="–"/>
        <a:defRPr sz="4233" kern="1200">
          <a:solidFill>
            <a:schemeClr val="tx1"/>
          </a:solidFill>
          <a:latin typeface="+mn-lt"/>
          <a:ea typeface="+mn-ea"/>
          <a:cs typeface="+mn-cs"/>
        </a:defRPr>
      </a:lvl2pPr>
      <a:lvl3pPr marL="1727873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28" kern="1200">
          <a:solidFill>
            <a:schemeClr val="tx1"/>
          </a:solidFill>
          <a:latin typeface="+mn-lt"/>
          <a:ea typeface="+mn-ea"/>
          <a:cs typeface="+mn-cs"/>
        </a:defRPr>
      </a:lvl3pPr>
      <a:lvl4pPr marL="2419022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–"/>
        <a:defRPr sz="3023" kern="1200">
          <a:solidFill>
            <a:schemeClr val="tx1"/>
          </a:solidFill>
          <a:latin typeface="+mn-lt"/>
          <a:ea typeface="+mn-ea"/>
          <a:cs typeface="+mn-cs"/>
        </a:defRPr>
      </a:lvl4pPr>
      <a:lvl5pPr marL="3110172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»"/>
        <a:defRPr sz="3023" kern="1200">
          <a:solidFill>
            <a:schemeClr val="tx1"/>
          </a:solidFill>
          <a:latin typeface="+mn-lt"/>
          <a:ea typeface="+mn-ea"/>
          <a:cs typeface="+mn-cs"/>
        </a:defRPr>
      </a:lvl5pPr>
      <a:lvl6pPr marL="3801321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3" kern="1200">
          <a:solidFill>
            <a:schemeClr val="tx1"/>
          </a:solidFill>
          <a:latin typeface="+mn-lt"/>
          <a:ea typeface="+mn-ea"/>
          <a:cs typeface="+mn-cs"/>
        </a:defRPr>
      </a:lvl6pPr>
      <a:lvl7pPr marL="4492470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3" kern="1200">
          <a:solidFill>
            <a:schemeClr val="tx1"/>
          </a:solidFill>
          <a:latin typeface="+mn-lt"/>
          <a:ea typeface="+mn-ea"/>
          <a:cs typeface="+mn-cs"/>
        </a:defRPr>
      </a:lvl7pPr>
      <a:lvl8pPr marL="5183619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3" kern="1200">
          <a:solidFill>
            <a:schemeClr val="tx1"/>
          </a:solidFill>
          <a:latin typeface="+mn-lt"/>
          <a:ea typeface="+mn-ea"/>
          <a:cs typeface="+mn-cs"/>
        </a:defRPr>
      </a:lvl8pPr>
      <a:lvl9pPr marL="5874769" indent="-345575" algn="l" defTabSz="1382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1pPr>
      <a:lvl2pPr marL="691149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2pPr>
      <a:lvl3pPr marL="1382298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3pPr>
      <a:lvl4pPr marL="2073448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4pPr>
      <a:lvl5pPr marL="2764597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5pPr>
      <a:lvl6pPr marL="3455746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6pPr>
      <a:lvl7pPr marL="4146895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7pPr>
      <a:lvl8pPr marL="4838045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8pPr>
      <a:lvl9pPr marL="5529194" algn="l" defTabSz="1382298" rtl="0" eaLnBrk="1" latinLnBrk="0" hangingPunct="1">
        <a:defRPr sz="2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52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65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E1924F2F-8209-4E56-9688-203C17C8A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b="1" dirty="0"/>
              <a:t>TÍTULO DO TRABALHO:</a:t>
            </a:r>
          </a:p>
          <a:p>
            <a:r>
              <a:rPr lang="pt-BR" dirty="0"/>
              <a:t>SUBTÍTULO DO TRABALHO, SE HOUVER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42A51A99-2DF0-4C2C-9C75-1725C91D19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/>
              <a:t>Londrina</a:t>
            </a:r>
          </a:p>
          <a:p>
            <a:r>
              <a:rPr lang="pt-BR" dirty="0"/>
              <a:t>2021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55D37445-25B6-4BCA-8020-EB2830B9E1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NOME DO(A) AUTOR(A)</a:t>
            </a:r>
          </a:p>
          <a:p>
            <a:r>
              <a:rPr lang="pt-BR" dirty="0"/>
              <a:t>Orientador(a): </a:t>
            </a:r>
            <a:r>
              <a:rPr lang="pt-BR" dirty="0" err="1"/>
              <a:t>Prof</a:t>
            </a:r>
            <a:r>
              <a:rPr lang="pt-BR" dirty="0"/>
              <a:t>(a). Nome</a:t>
            </a:r>
          </a:p>
        </p:txBody>
      </p:sp>
    </p:spTree>
    <p:extLst>
      <p:ext uri="{BB962C8B-B14F-4D97-AF65-F5344CB8AC3E}">
        <p14:creationId xmlns:p14="http://schemas.microsoft.com/office/powerpoint/2010/main" val="301654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985AAE5-D785-4860-B729-7EBC5EC13BD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9279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B3DA474-1404-4681-BDB6-394EF884EC1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dirty="0"/>
              <a:t>Objetivos (Geral e Específicos)</a:t>
            </a:r>
          </a:p>
        </p:txBody>
      </p:sp>
    </p:spTree>
    <p:extLst>
      <p:ext uri="{BB962C8B-B14F-4D97-AF65-F5344CB8AC3E}">
        <p14:creationId xmlns:p14="http://schemas.microsoft.com/office/powerpoint/2010/main" val="390136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091C6CE-BDDF-4663-8982-55C57DB0B9B0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dirty="0"/>
              <a:t>Metodologia ou Aspectos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245781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9DC758A-EABC-44B7-A9D4-BDBD8316CC42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dirty="0"/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255603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61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3F061B86-EC36-45A4-8C37-6313ADA2C081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58625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9B1C7BF-0212-409B-B9DF-9C51506A6EAF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618518768"/>
      </p:ext>
    </p:extLst>
  </p:cSld>
  <p:clrMapOvr>
    <a:masterClrMapping/>
  </p:clrMapOvr>
</p:sld>
</file>

<file path=ppt/theme/theme1.xml><?xml version="1.0" encoding="utf-8"?>
<a:theme xmlns:a="http://schemas.openxmlformats.org/drawingml/2006/main" name="Curso de empreendedorism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47</Words>
  <Application>Microsoft Office PowerPoint</Application>
  <PresentationFormat>Personalizar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Curso de empreendedorismo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</dc:creator>
  <cp:lastModifiedBy>Rafaela Boletti Leite</cp:lastModifiedBy>
  <cp:revision>70</cp:revision>
  <dcterms:created xsi:type="dcterms:W3CDTF">2017-06-14T17:47:41Z</dcterms:created>
  <dcterms:modified xsi:type="dcterms:W3CDTF">2021-10-15T13:38:08Z</dcterms:modified>
</cp:coreProperties>
</file>